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301" r:id="rId2"/>
    <p:sldId id="322" r:id="rId3"/>
    <p:sldId id="309" r:id="rId4"/>
    <p:sldId id="302" r:id="rId5"/>
    <p:sldId id="303" r:id="rId6"/>
    <p:sldId id="310" r:id="rId7"/>
    <p:sldId id="304" r:id="rId8"/>
    <p:sldId id="317" r:id="rId9"/>
    <p:sldId id="307" r:id="rId10"/>
    <p:sldId id="325" r:id="rId11"/>
    <p:sldId id="305" r:id="rId12"/>
    <p:sldId id="306" r:id="rId13"/>
    <p:sldId id="326" r:id="rId14"/>
    <p:sldId id="311" r:id="rId15"/>
    <p:sldId id="331" r:id="rId16"/>
    <p:sldId id="312" r:id="rId17"/>
    <p:sldId id="327" r:id="rId18"/>
    <p:sldId id="330" r:id="rId19"/>
    <p:sldId id="320" r:id="rId20"/>
    <p:sldId id="308" r:id="rId21"/>
    <p:sldId id="324" r:id="rId22"/>
    <p:sldId id="315" r:id="rId23"/>
    <p:sldId id="313" r:id="rId24"/>
    <p:sldId id="321" r:id="rId25"/>
    <p:sldId id="316" r:id="rId26"/>
    <p:sldId id="318" r:id="rId27"/>
    <p:sldId id="329" r:id="rId28"/>
    <p:sldId id="314" r:id="rId29"/>
    <p:sldId id="319" r:id="rId30"/>
    <p:sldId id="323" r:id="rId31"/>
    <p:sldId id="328" r:id="rId3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gif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7FF6DB-F1E1-4E29-A6FC-B9D8DFD0ADA2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DE467F9-AB93-478E-B51D-98D68CB92D3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Stuff</a:t>
          </a:r>
          <a:endParaRPr lang="en-GB" dirty="0"/>
        </a:p>
      </dgm:t>
    </dgm:pt>
    <dgm:pt modelId="{0BD97664-0FC2-48DF-BF84-9C5B66CE38CB}" type="parTrans" cxnId="{202E6F87-EA40-42BC-9DD1-5DDB11902367}">
      <dgm:prSet/>
      <dgm:spPr/>
      <dgm:t>
        <a:bodyPr/>
        <a:lstStyle/>
        <a:p>
          <a:endParaRPr lang="en-GB"/>
        </a:p>
      </dgm:t>
    </dgm:pt>
    <dgm:pt modelId="{A66241BE-2A30-412D-9EE9-EBBE54F235ED}" type="sibTrans" cxnId="{202E6F87-EA40-42BC-9DD1-5DDB11902367}">
      <dgm:prSet/>
      <dgm:spPr/>
      <dgm:t>
        <a:bodyPr/>
        <a:lstStyle/>
        <a:p>
          <a:endParaRPr lang="en-GB"/>
        </a:p>
      </dgm:t>
    </dgm:pt>
    <dgm:pt modelId="{03B84808-B0EB-4A80-BB8E-326F67640051}">
      <dgm:prSet phldrT="[Text]"/>
      <dgm:spPr/>
      <dgm:t>
        <a:bodyPr/>
        <a:lstStyle/>
        <a:p>
          <a:r>
            <a:rPr lang="en-US" dirty="0" smtClean="0"/>
            <a:t>Things to sign</a:t>
          </a:r>
          <a:endParaRPr lang="en-GB" dirty="0"/>
        </a:p>
      </dgm:t>
    </dgm:pt>
    <dgm:pt modelId="{9FF1C988-5392-47B4-BAAD-D6E393DFA735}" type="parTrans" cxnId="{8B08BEE9-F1F9-4ADA-B4F5-71246876F887}">
      <dgm:prSet/>
      <dgm:spPr/>
      <dgm:t>
        <a:bodyPr/>
        <a:lstStyle/>
        <a:p>
          <a:endParaRPr lang="en-GB"/>
        </a:p>
      </dgm:t>
    </dgm:pt>
    <dgm:pt modelId="{068004D7-E110-4FC5-AAEE-2142794A8558}" type="sibTrans" cxnId="{8B08BEE9-F1F9-4ADA-B4F5-71246876F887}">
      <dgm:prSet/>
      <dgm:spPr/>
      <dgm:t>
        <a:bodyPr/>
        <a:lstStyle/>
        <a:p>
          <a:endParaRPr lang="en-GB"/>
        </a:p>
      </dgm:t>
    </dgm:pt>
    <dgm:pt modelId="{168B8369-B183-49CF-B91F-9EB64F7EF7A6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Key</a:t>
          </a:r>
          <a:endParaRPr lang="en-GB" dirty="0"/>
        </a:p>
      </dgm:t>
    </dgm:pt>
    <dgm:pt modelId="{A110D83B-036E-42A9-A816-5CA652DF0599}" type="parTrans" cxnId="{0DAEBC2F-EFC8-4D0D-BF9E-C243B64D9C15}">
      <dgm:prSet/>
      <dgm:spPr/>
      <dgm:t>
        <a:bodyPr/>
        <a:lstStyle/>
        <a:p>
          <a:endParaRPr lang="en-GB"/>
        </a:p>
      </dgm:t>
    </dgm:pt>
    <dgm:pt modelId="{1EFFF8D7-81AD-4355-B226-4B66CB3605D3}" type="sibTrans" cxnId="{0DAEBC2F-EFC8-4D0D-BF9E-C243B64D9C15}">
      <dgm:prSet/>
      <dgm:spPr/>
      <dgm:t>
        <a:bodyPr/>
        <a:lstStyle/>
        <a:p>
          <a:endParaRPr lang="en-GB"/>
        </a:p>
      </dgm:t>
    </dgm:pt>
    <dgm:pt modelId="{D0DD9474-B00E-4C8A-B652-6CB6E48239B7}">
      <dgm:prSet phldrT="[Text]"/>
      <dgm:spPr/>
      <dgm:t>
        <a:bodyPr/>
        <a:lstStyle/>
        <a:p>
          <a:r>
            <a:rPr lang="en-US" dirty="0" smtClean="0"/>
            <a:t>Used to sign</a:t>
          </a:r>
          <a:endParaRPr lang="en-GB" dirty="0"/>
        </a:p>
      </dgm:t>
    </dgm:pt>
    <dgm:pt modelId="{EE2D3860-C72C-494A-8BC6-9F50E4CAE85B}" type="parTrans" cxnId="{99EE54B3-1814-4C81-86DC-9BB189FE4FCD}">
      <dgm:prSet/>
      <dgm:spPr/>
      <dgm:t>
        <a:bodyPr/>
        <a:lstStyle/>
        <a:p>
          <a:endParaRPr lang="en-GB"/>
        </a:p>
      </dgm:t>
    </dgm:pt>
    <dgm:pt modelId="{E2F42693-BC12-4402-90E9-00899019EE7F}" type="sibTrans" cxnId="{99EE54B3-1814-4C81-86DC-9BB189FE4FCD}">
      <dgm:prSet/>
      <dgm:spPr/>
      <dgm:t>
        <a:bodyPr/>
        <a:lstStyle/>
        <a:p>
          <a:endParaRPr lang="en-GB"/>
        </a:p>
      </dgm:t>
    </dgm:pt>
    <dgm:pt modelId="{BFCC7660-C23A-41AB-8647-88B44F06833B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Action</a:t>
          </a:r>
          <a:endParaRPr lang="en-GB" dirty="0"/>
        </a:p>
      </dgm:t>
    </dgm:pt>
    <dgm:pt modelId="{BCBC75A3-1275-4B8E-878D-3223E438A187}" type="parTrans" cxnId="{35C4CD7C-FAB4-46BD-97DA-1F9DD8D22421}">
      <dgm:prSet/>
      <dgm:spPr/>
      <dgm:t>
        <a:bodyPr/>
        <a:lstStyle/>
        <a:p>
          <a:endParaRPr lang="en-GB"/>
        </a:p>
      </dgm:t>
    </dgm:pt>
    <dgm:pt modelId="{99FB8A0D-CFCE-415D-AF60-6E04842CA6D1}" type="sibTrans" cxnId="{35C4CD7C-FAB4-46BD-97DA-1F9DD8D22421}">
      <dgm:prSet/>
      <dgm:spPr/>
      <dgm:t>
        <a:bodyPr/>
        <a:lstStyle/>
        <a:p>
          <a:endParaRPr lang="en-GB"/>
        </a:p>
      </dgm:t>
    </dgm:pt>
    <dgm:pt modelId="{949B2773-2395-41D9-8ED3-5DC20704785B}">
      <dgm:prSet phldrT="[Text]"/>
      <dgm:spPr/>
      <dgm:t>
        <a:bodyPr/>
        <a:lstStyle/>
        <a:p>
          <a:r>
            <a:rPr lang="en-US" dirty="0" smtClean="0"/>
            <a:t>Interface</a:t>
          </a:r>
          <a:endParaRPr lang="en-GB" dirty="0"/>
        </a:p>
      </dgm:t>
    </dgm:pt>
    <dgm:pt modelId="{EA719F38-4C3D-44CE-8961-D3CD81492C81}" type="parTrans" cxnId="{CF29B37A-B569-4428-B58C-7AF2A8024CF8}">
      <dgm:prSet/>
      <dgm:spPr/>
      <dgm:t>
        <a:bodyPr/>
        <a:lstStyle/>
        <a:p>
          <a:endParaRPr lang="en-GB"/>
        </a:p>
      </dgm:t>
    </dgm:pt>
    <dgm:pt modelId="{A1CFCB07-B734-46D6-A088-90B5E1A6148B}" type="sibTrans" cxnId="{CF29B37A-B569-4428-B58C-7AF2A8024CF8}">
      <dgm:prSet/>
      <dgm:spPr/>
      <dgm:t>
        <a:bodyPr/>
        <a:lstStyle/>
        <a:p>
          <a:endParaRPr lang="en-GB"/>
        </a:p>
      </dgm:t>
    </dgm:pt>
    <dgm:pt modelId="{626BE5BF-A1EC-4137-AD23-04FE6C3A37B5}">
      <dgm:prSet phldrT="[Text]"/>
      <dgm:spPr/>
      <dgm:t>
        <a:bodyPr/>
        <a:lstStyle/>
        <a:p>
          <a:r>
            <a:rPr lang="en-US" dirty="0" smtClean="0"/>
            <a:t>Usability</a:t>
          </a:r>
          <a:endParaRPr lang="en-GB" dirty="0"/>
        </a:p>
      </dgm:t>
    </dgm:pt>
    <dgm:pt modelId="{D53E4445-0F0D-410E-9F66-8F879237B485}" type="parTrans" cxnId="{AEBEDEFB-989A-47A6-999B-26A6910C6851}">
      <dgm:prSet/>
      <dgm:spPr/>
      <dgm:t>
        <a:bodyPr/>
        <a:lstStyle/>
        <a:p>
          <a:endParaRPr lang="en-GB"/>
        </a:p>
      </dgm:t>
    </dgm:pt>
    <dgm:pt modelId="{CA97F778-C716-478A-BB55-797D8DB22EDE}" type="sibTrans" cxnId="{AEBEDEFB-989A-47A6-999B-26A6910C6851}">
      <dgm:prSet/>
      <dgm:spPr/>
      <dgm:t>
        <a:bodyPr/>
        <a:lstStyle/>
        <a:p>
          <a:endParaRPr lang="en-GB"/>
        </a:p>
      </dgm:t>
    </dgm:pt>
    <dgm:pt modelId="{7422A445-A04B-4153-8C05-17E209807998}" type="pres">
      <dgm:prSet presAssocID="{B87FF6DB-F1E1-4E29-A6FC-B9D8DFD0ADA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89A1124-AD4A-4F24-A290-46613A9AF799}" type="pres">
      <dgm:prSet presAssocID="{B87FF6DB-F1E1-4E29-A6FC-B9D8DFD0ADA2}" presName="cycle" presStyleCnt="0"/>
      <dgm:spPr/>
    </dgm:pt>
    <dgm:pt modelId="{6105B72F-330D-4D02-AC1A-1111316B80AA}" type="pres">
      <dgm:prSet presAssocID="{B87FF6DB-F1E1-4E29-A6FC-B9D8DFD0ADA2}" presName="centerShape" presStyleCnt="0"/>
      <dgm:spPr/>
    </dgm:pt>
    <dgm:pt modelId="{56DD90FE-EF75-4146-8A08-C7E317CBB53F}" type="pres">
      <dgm:prSet presAssocID="{B87FF6DB-F1E1-4E29-A6FC-B9D8DFD0ADA2}" presName="connSite" presStyleLbl="node1" presStyleIdx="0" presStyleCnt="4"/>
      <dgm:spPr/>
    </dgm:pt>
    <dgm:pt modelId="{0FBF95E6-8D42-4376-9458-25DD531415B6}" type="pres">
      <dgm:prSet presAssocID="{B87FF6DB-F1E1-4E29-A6FC-B9D8DFD0ADA2}" presName="visible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22A7EDC-3842-46EC-ABF3-F5ACDE438246}" type="pres">
      <dgm:prSet presAssocID="{0BD97664-0FC2-48DF-BF84-9C5B66CE38CB}" presName="Name25" presStyleLbl="parChTrans1D1" presStyleIdx="0" presStyleCnt="3"/>
      <dgm:spPr/>
      <dgm:t>
        <a:bodyPr/>
        <a:lstStyle/>
        <a:p>
          <a:endParaRPr lang="en-GB"/>
        </a:p>
      </dgm:t>
    </dgm:pt>
    <dgm:pt modelId="{2A5DD72D-4C7E-4E11-945E-0AF33ADE3DC1}" type="pres">
      <dgm:prSet presAssocID="{4DE467F9-AB93-478E-B51D-98D68CB92D33}" presName="node" presStyleCnt="0"/>
      <dgm:spPr/>
    </dgm:pt>
    <dgm:pt modelId="{4BBAE260-E739-4C14-998A-2A3AC616FA0B}" type="pres">
      <dgm:prSet presAssocID="{4DE467F9-AB93-478E-B51D-98D68CB92D33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85A614-3705-4913-9EF0-876640F5E2B9}" type="pres">
      <dgm:prSet presAssocID="{4DE467F9-AB93-478E-B51D-98D68CB92D33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FF50F5-EF57-46A0-8345-3AB81686B36F}" type="pres">
      <dgm:prSet presAssocID="{A110D83B-036E-42A9-A816-5CA652DF0599}" presName="Name25" presStyleLbl="parChTrans1D1" presStyleIdx="1" presStyleCnt="3"/>
      <dgm:spPr/>
      <dgm:t>
        <a:bodyPr/>
        <a:lstStyle/>
        <a:p>
          <a:endParaRPr lang="en-GB"/>
        </a:p>
      </dgm:t>
    </dgm:pt>
    <dgm:pt modelId="{1D7E26B1-9359-4755-BE19-E0A629A77218}" type="pres">
      <dgm:prSet presAssocID="{168B8369-B183-49CF-B91F-9EB64F7EF7A6}" presName="node" presStyleCnt="0"/>
      <dgm:spPr/>
    </dgm:pt>
    <dgm:pt modelId="{EBE1D443-68EE-4CA0-9521-A899D2F65464}" type="pres">
      <dgm:prSet presAssocID="{168B8369-B183-49CF-B91F-9EB64F7EF7A6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73393C-AD5C-4EA5-9464-A07C2AB309C7}" type="pres">
      <dgm:prSet presAssocID="{168B8369-B183-49CF-B91F-9EB64F7EF7A6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3D50A3-67A7-4463-ABBF-8122B7D87D3E}" type="pres">
      <dgm:prSet presAssocID="{BCBC75A3-1275-4B8E-878D-3223E438A187}" presName="Name25" presStyleLbl="parChTrans1D1" presStyleIdx="2" presStyleCnt="3"/>
      <dgm:spPr/>
      <dgm:t>
        <a:bodyPr/>
        <a:lstStyle/>
        <a:p>
          <a:endParaRPr lang="en-GB"/>
        </a:p>
      </dgm:t>
    </dgm:pt>
    <dgm:pt modelId="{DE781FFB-7791-4810-B7E5-FE5DD6E81DF0}" type="pres">
      <dgm:prSet presAssocID="{BFCC7660-C23A-41AB-8647-88B44F06833B}" presName="node" presStyleCnt="0"/>
      <dgm:spPr/>
    </dgm:pt>
    <dgm:pt modelId="{7388C264-82BF-4D67-92B5-2ED89A57B0F0}" type="pres">
      <dgm:prSet presAssocID="{BFCC7660-C23A-41AB-8647-88B44F06833B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F41104-A532-4636-AEE1-6599BA94EDC9}" type="pres">
      <dgm:prSet presAssocID="{BFCC7660-C23A-41AB-8647-88B44F06833B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9EE54B3-1814-4C81-86DC-9BB189FE4FCD}" srcId="{168B8369-B183-49CF-B91F-9EB64F7EF7A6}" destId="{D0DD9474-B00E-4C8A-B652-6CB6E48239B7}" srcOrd="0" destOrd="0" parTransId="{EE2D3860-C72C-494A-8BC6-9F50E4CAE85B}" sibTransId="{E2F42693-BC12-4402-90E9-00899019EE7F}"/>
    <dgm:cxn modelId="{202E6F87-EA40-42BC-9DD1-5DDB11902367}" srcId="{B87FF6DB-F1E1-4E29-A6FC-B9D8DFD0ADA2}" destId="{4DE467F9-AB93-478E-B51D-98D68CB92D33}" srcOrd="0" destOrd="0" parTransId="{0BD97664-0FC2-48DF-BF84-9C5B66CE38CB}" sibTransId="{A66241BE-2A30-412D-9EE9-EBBE54F235ED}"/>
    <dgm:cxn modelId="{51BA5FC0-9798-4068-8FC2-0820FC7EC4C3}" type="presOf" srcId="{BCBC75A3-1275-4B8E-878D-3223E438A187}" destId="{E73D50A3-67A7-4463-ABBF-8122B7D87D3E}" srcOrd="0" destOrd="0" presId="urn:microsoft.com/office/officeart/2005/8/layout/radial2"/>
    <dgm:cxn modelId="{DB36DF71-F957-47C9-96D2-69F831142F70}" type="presOf" srcId="{BFCC7660-C23A-41AB-8647-88B44F06833B}" destId="{7388C264-82BF-4D67-92B5-2ED89A57B0F0}" srcOrd="0" destOrd="0" presId="urn:microsoft.com/office/officeart/2005/8/layout/radial2"/>
    <dgm:cxn modelId="{E8337EE8-2FC2-4041-8B72-9A6E2F788DF6}" type="presOf" srcId="{168B8369-B183-49CF-B91F-9EB64F7EF7A6}" destId="{EBE1D443-68EE-4CA0-9521-A899D2F65464}" srcOrd="0" destOrd="0" presId="urn:microsoft.com/office/officeart/2005/8/layout/radial2"/>
    <dgm:cxn modelId="{063EF40C-328B-4E24-AA07-1F1BE155552D}" type="presOf" srcId="{D0DD9474-B00E-4C8A-B652-6CB6E48239B7}" destId="{0E73393C-AD5C-4EA5-9464-A07C2AB309C7}" srcOrd="0" destOrd="0" presId="urn:microsoft.com/office/officeart/2005/8/layout/radial2"/>
    <dgm:cxn modelId="{CF29B37A-B569-4428-B58C-7AF2A8024CF8}" srcId="{BFCC7660-C23A-41AB-8647-88B44F06833B}" destId="{949B2773-2395-41D9-8ED3-5DC20704785B}" srcOrd="0" destOrd="0" parTransId="{EA719F38-4C3D-44CE-8961-D3CD81492C81}" sibTransId="{A1CFCB07-B734-46D6-A088-90B5E1A6148B}"/>
    <dgm:cxn modelId="{87C5BAF2-A348-4EDF-8D6D-9BBDE2D3D192}" type="presOf" srcId="{4DE467F9-AB93-478E-B51D-98D68CB92D33}" destId="{4BBAE260-E739-4C14-998A-2A3AC616FA0B}" srcOrd="0" destOrd="0" presId="urn:microsoft.com/office/officeart/2005/8/layout/radial2"/>
    <dgm:cxn modelId="{39A38B99-B7FD-47B5-9249-43B136C506A4}" type="presOf" srcId="{0BD97664-0FC2-48DF-BF84-9C5B66CE38CB}" destId="{622A7EDC-3842-46EC-ABF3-F5ACDE438246}" srcOrd="0" destOrd="0" presId="urn:microsoft.com/office/officeart/2005/8/layout/radial2"/>
    <dgm:cxn modelId="{262AC88C-7481-46B9-A372-CC7CC9E97363}" type="presOf" srcId="{949B2773-2395-41D9-8ED3-5DC20704785B}" destId="{B6F41104-A532-4636-AEE1-6599BA94EDC9}" srcOrd="0" destOrd="0" presId="urn:microsoft.com/office/officeart/2005/8/layout/radial2"/>
    <dgm:cxn modelId="{0DAEBC2F-EFC8-4D0D-BF9E-C243B64D9C15}" srcId="{B87FF6DB-F1E1-4E29-A6FC-B9D8DFD0ADA2}" destId="{168B8369-B183-49CF-B91F-9EB64F7EF7A6}" srcOrd="1" destOrd="0" parTransId="{A110D83B-036E-42A9-A816-5CA652DF0599}" sibTransId="{1EFFF8D7-81AD-4355-B226-4B66CB3605D3}"/>
    <dgm:cxn modelId="{DB36537D-B938-4494-B223-81985C239AAA}" type="presOf" srcId="{626BE5BF-A1EC-4137-AD23-04FE6C3A37B5}" destId="{B6F41104-A532-4636-AEE1-6599BA94EDC9}" srcOrd="0" destOrd="1" presId="urn:microsoft.com/office/officeart/2005/8/layout/radial2"/>
    <dgm:cxn modelId="{E77D1C1A-0C1A-4744-B518-DB30DE17B5E6}" type="presOf" srcId="{A110D83B-036E-42A9-A816-5CA652DF0599}" destId="{6AFF50F5-EF57-46A0-8345-3AB81686B36F}" srcOrd="0" destOrd="0" presId="urn:microsoft.com/office/officeart/2005/8/layout/radial2"/>
    <dgm:cxn modelId="{AEBEDEFB-989A-47A6-999B-26A6910C6851}" srcId="{BFCC7660-C23A-41AB-8647-88B44F06833B}" destId="{626BE5BF-A1EC-4137-AD23-04FE6C3A37B5}" srcOrd="1" destOrd="0" parTransId="{D53E4445-0F0D-410E-9F66-8F879237B485}" sibTransId="{CA97F778-C716-478A-BB55-797D8DB22EDE}"/>
    <dgm:cxn modelId="{35C4CD7C-FAB4-46BD-97DA-1F9DD8D22421}" srcId="{B87FF6DB-F1E1-4E29-A6FC-B9D8DFD0ADA2}" destId="{BFCC7660-C23A-41AB-8647-88B44F06833B}" srcOrd="2" destOrd="0" parTransId="{BCBC75A3-1275-4B8E-878D-3223E438A187}" sibTransId="{99FB8A0D-CFCE-415D-AF60-6E04842CA6D1}"/>
    <dgm:cxn modelId="{BA2480AA-5A1D-406B-B7A0-0A3C4F15F2EF}" type="presOf" srcId="{B87FF6DB-F1E1-4E29-A6FC-B9D8DFD0ADA2}" destId="{7422A445-A04B-4153-8C05-17E209807998}" srcOrd="0" destOrd="0" presId="urn:microsoft.com/office/officeart/2005/8/layout/radial2"/>
    <dgm:cxn modelId="{8B08BEE9-F1F9-4ADA-B4F5-71246876F887}" srcId="{4DE467F9-AB93-478E-B51D-98D68CB92D33}" destId="{03B84808-B0EB-4A80-BB8E-326F67640051}" srcOrd="0" destOrd="0" parTransId="{9FF1C988-5392-47B4-BAAD-D6E393DFA735}" sibTransId="{068004D7-E110-4FC5-AAEE-2142794A8558}"/>
    <dgm:cxn modelId="{C4D75D09-955F-45C4-869A-D95D7C41768C}" type="presOf" srcId="{03B84808-B0EB-4A80-BB8E-326F67640051}" destId="{C385A614-3705-4913-9EF0-876640F5E2B9}" srcOrd="0" destOrd="0" presId="urn:microsoft.com/office/officeart/2005/8/layout/radial2"/>
    <dgm:cxn modelId="{C0152367-FD18-4B62-B86F-289DBEF3F3A6}" type="presParOf" srcId="{7422A445-A04B-4153-8C05-17E209807998}" destId="{F89A1124-AD4A-4F24-A290-46613A9AF799}" srcOrd="0" destOrd="0" presId="urn:microsoft.com/office/officeart/2005/8/layout/radial2"/>
    <dgm:cxn modelId="{D60BD355-5C14-4CC1-A89D-97E9F0D3065E}" type="presParOf" srcId="{F89A1124-AD4A-4F24-A290-46613A9AF799}" destId="{6105B72F-330D-4D02-AC1A-1111316B80AA}" srcOrd="0" destOrd="0" presId="urn:microsoft.com/office/officeart/2005/8/layout/radial2"/>
    <dgm:cxn modelId="{09CF5F63-0631-4F1E-9912-5921F91BED75}" type="presParOf" srcId="{6105B72F-330D-4D02-AC1A-1111316B80AA}" destId="{56DD90FE-EF75-4146-8A08-C7E317CBB53F}" srcOrd="0" destOrd="0" presId="urn:microsoft.com/office/officeart/2005/8/layout/radial2"/>
    <dgm:cxn modelId="{ADCE2155-308B-4754-8143-D4C3D5C1E575}" type="presParOf" srcId="{6105B72F-330D-4D02-AC1A-1111316B80AA}" destId="{0FBF95E6-8D42-4376-9458-25DD531415B6}" srcOrd="1" destOrd="0" presId="urn:microsoft.com/office/officeart/2005/8/layout/radial2"/>
    <dgm:cxn modelId="{8C1C21AD-735F-4A24-99CD-4D6C0E9FE001}" type="presParOf" srcId="{F89A1124-AD4A-4F24-A290-46613A9AF799}" destId="{622A7EDC-3842-46EC-ABF3-F5ACDE438246}" srcOrd="1" destOrd="0" presId="urn:microsoft.com/office/officeart/2005/8/layout/radial2"/>
    <dgm:cxn modelId="{9696D65C-E74D-48B3-B7F3-97DF703069E5}" type="presParOf" srcId="{F89A1124-AD4A-4F24-A290-46613A9AF799}" destId="{2A5DD72D-4C7E-4E11-945E-0AF33ADE3DC1}" srcOrd="2" destOrd="0" presId="urn:microsoft.com/office/officeart/2005/8/layout/radial2"/>
    <dgm:cxn modelId="{6D4AF667-C9CB-4D3D-A065-CAFED6689D00}" type="presParOf" srcId="{2A5DD72D-4C7E-4E11-945E-0AF33ADE3DC1}" destId="{4BBAE260-E739-4C14-998A-2A3AC616FA0B}" srcOrd="0" destOrd="0" presId="urn:microsoft.com/office/officeart/2005/8/layout/radial2"/>
    <dgm:cxn modelId="{B0A89A23-37D4-48B0-9C56-B0C3C390FDD8}" type="presParOf" srcId="{2A5DD72D-4C7E-4E11-945E-0AF33ADE3DC1}" destId="{C385A614-3705-4913-9EF0-876640F5E2B9}" srcOrd="1" destOrd="0" presId="urn:microsoft.com/office/officeart/2005/8/layout/radial2"/>
    <dgm:cxn modelId="{E85FB197-9873-45F1-919A-E2532F592827}" type="presParOf" srcId="{F89A1124-AD4A-4F24-A290-46613A9AF799}" destId="{6AFF50F5-EF57-46A0-8345-3AB81686B36F}" srcOrd="3" destOrd="0" presId="urn:microsoft.com/office/officeart/2005/8/layout/radial2"/>
    <dgm:cxn modelId="{79E9C2A8-6335-4660-873F-74889B2DB02D}" type="presParOf" srcId="{F89A1124-AD4A-4F24-A290-46613A9AF799}" destId="{1D7E26B1-9359-4755-BE19-E0A629A77218}" srcOrd="4" destOrd="0" presId="urn:microsoft.com/office/officeart/2005/8/layout/radial2"/>
    <dgm:cxn modelId="{3CF2FC35-BF46-4D7C-A9B9-D1A3DAAEC06A}" type="presParOf" srcId="{1D7E26B1-9359-4755-BE19-E0A629A77218}" destId="{EBE1D443-68EE-4CA0-9521-A899D2F65464}" srcOrd="0" destOrd="0" presId="urn:microsoft.com/office/officeart/2005/8/layout/radial2"/>
    <dgm:cxn modelId="{22957F08-0F6D-4740-8834-77AD456DF933}" type="presParOf" srcId="{1D7E26B1-9359-4755-BE19-E0A629A77218}" destId="{0E73393C-AD5C-4EA5-9464-A07C2AB309C7}" srcOrd="1" destOrd="0" presId="urn:microsoft.com/office/officeart/2005/8/layout/radial2"/>
    <dgm:cxn modelId="{7AF2205A-0A40-4864-9972-BB0D0D0ACFDE}" type="presParOf" srcId="{F89A1124-AD4A-4F24-A290-46613A9AF799}" destId="{E73D50A3-67A7-4463-ABBF-8122B7D87D3E}" srcOrd="5" destOrd="0" presId="urn:microsoft.com/office/officeart/2005/8/layout/radial2"/>
    <dgm:cxn modelId="{16FB8505-8AAC-4CC2-892E-DB665A80A6D0}" type="presParOf" srcId="{F89A1124-AD4A-4F24-A290-46613A9AF799}" destId="{DE781FFB-7791-4810-B7E5-FE5DD6E81DF0}" srcOrd="6" destOrd="0" presId="urn:microsoft.com/office/officeart/2005/8/layout/radial2"/>
    <dgm:cxn modelId="{7D45029D-DAB2-447C-B6A9-BDC79A339A1A}" type="presParOf" srcId="{DE781FFB-7791-4810-B7E5-FE5DD6E81DF0}" destId="{7388C264-82BF-4D67-92B5-2ED89A57B0F0}" srcOrd="0" destOrd="0" presId="urn:microsoft.com/office/officeart/2005/8/layout/radial2"/>
    <dgm:cxn modelId="{A1BDC374-80E4-49B9-A8CC-43743AC0F65A}" type="presParOf" srcId="{DE781FFB-7791-4810-B7E5-FE5DD6E81DF0}" destId="{B6F41104-A532-4636-AEE1-6599BA94EDC9}" srcOrd="1" destOrd="0" presId="urn:microsoft.com/office/officeart/2005/8/layout/radial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06A484-7B01-403D-91A5-E528199F83FB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9BAE8FC-583F-44CE-91D1-5939175EF7C4}">
      <dgm:prSet phldrT="[Text]"/>
      <dgm:spPr>
        <a:solidFill>
          <a:schemeClr val="tx1">
            <a:lumMod val="65000"/>
            <a:lumOff val="35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Stuff</a:t>
          </a:r>
          <a:endParaRPr lang="en-GB" dirty="0"/>
        </a:p>
      </dgm:t>
    </dgm:pt>
    <dgm:pt modelId="{A0AB47ED-9DB4-4150-B347-AEA864569A69}" type="parTrans" cxnId="{CA8196A2-12B9-490F-9F24-BDBFAEC3EF8F}">
      <dgm:prSet/>
      <dgm:spPr/>
      <dgm:t>
        <a:bodyPr/>
        <a:lstStyle/>
        <a:p>
          <a:endParaRPr lang="en-GB"/>
        </a:p>
      </dgm:t>
    </dgm:pt>
    <dgm:pt modelId="{CCC17D3C-18D2-4A14-86B2-03B9E7D30848}" type="sibTrans" cxnId="{CA8196A2-12B9-490F-9F24-BDBFAEC3EF8F}">
      <dgm:prSet/>
      <dgm:spPr/>
      <dgm:t>
        <a:bodyPr/>
        <a:lstStyle/>
        <a:p>
          <a:endParaRPr lang="en-GB"/>
        </a:p>
      </dgm:t>
    </dgm:pt>
    <dgm:pt modelId="{D8B70748-D46C-46AE-A7FE-FEF6D2FB1AAC}">
      <dgm:prSet phldrT="[Text]"/>
      <dgm:spPr/>
      <dgm:t>
        <a:bodyPr/>
        <a:lstStyle/>
        <a:p>
          <a:r>
            <a:rPr lang="en-US" dirty="0" smtClean="0"/>
            <a:t>Stuff to sign</a:t>
          </a:r>
          <a:endParaRPr lang="en-GB" dirty="0"/>
        </a:p>
      </dgm:t>
    </dgm:pt>
    <dgm:pt modelId="{2838D4FC-67CB-48B3-9C59-EA83AEAED27C}" type="parTrans" cxnId="{15685ADD-600B-40E0-B97C-685403CA57AF}">
      <dgm:prSet/>
      <dgm:spPr/>
      <dgm:t>
        <a:bodyPr/>
        <a:lstStyle/>
        <a:p>
          <a:endParaRPr lang="en-GB"/>
        </a:p>
      </dgm:t>
    </dgm:pt>
    <dgm:pt modelId="{F60FCF8E-F360-4CE6-BB00-04ED11F88E5C}" type="sibTrans" cxnId="{15685ADD-600B-40E0-B97C-685403CA57AF}">
      <dgm:prSet/>
      <dgm:spPr/>
      <dgm:t>
        <a:bodyPr/>
        <a:lstStyle/>
        <a:p>
          <a:endParaRPr lang="en-GB"/>
        </a:p>
      </dgm:t>
    </dgm:pt>
    <dgm:pt modelId="{8134BFE1-75CD-44AE-824E-2C0ABBC9DC40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Key</a:t>
          </a:r>
          <a:endParaRPr lang="en-GB" dirty="0"/>
        </a:p>
      </dgm:t>
    </dgm:pt>
    <dgm:pt modelId="{19B7F181-6536-41FA-9658-81B6F5AD4ACE}" type="parTrans" cxnId="{9FF818BE-27E4-4E8B-A9AA-801A11A180E0}">
      <dgm:prSet/>
      <dgm:spPr/>
      <dgm:t>
        <a:bodyPr/>
        <a:lstStyle/>
        <a:p>
          <a:endParaRPr lang="en-GB"/>
        </a:p>
      </dgm:t>
    </dgm:pt>
    <dgm:pt modelId="{503E5CA1-B0FC-405F-9A22-7AD558F2EC69}" type="sibTrans" cxnId="{9FF818BE-27E4-4E8B-A9AA-801A11A180E0}">
      <dgm:prSet/>
      <dgm:spPr/>
      <dgm:t>
        <a:bodyPr/>
        <a:lstStyle/>
        <a:p>
          <a:endParaRPr lang="en-GB"/>
        </a:p>
      </dgm:t>
    </dgm:pt>
    <dgm:pt modelId="{3C13535B-FD89-480C-BBED-5BE7387E83F6}">
      <dgm:prSet phldrT="[Text]"/>
      <dgm:spPr/>
      <dgm:t>
        <a:bodyPr/>
        <a:lstStyle/>
        <a:p>
          <a:r>
            <a:rPr lang="en-US" dirty="0" smtClean="0"/>
            <a:t>Key to sign with</a:t>
          </a:r>
          <a:endParaRPr lang="en-GB" dirty="0"/>
        </a:p>
      </dgm:t>
    </dgm:pt>
    <dgm:pt modelId="{E23B18E9-A019-415B-9A51-43C375E2E831}" type="parTrans" cxnId="{D5026924-E6DF-48CC-99F8-0C5B7713B712}">
      <dgm:prSet/>
      <dgm:spPr/>
      <dgm:t>
        <a:bodyPr/>
        <a:lstStyle/>
        <a:p>
          <a:endParaRPr lang="en-GB"/>
        </a:p>
      </dgm:t>
    </dgm:pt>
    <dgm:pt modelId="{ED7FEDE2-34BB-494B-94D8-3A12DDE33561}" type="sibTrans" cxnId="{D5026924-E6DF-48CC-99F8-0C5B7713B712}">
      <dgm:prSet/>
      <dgm:spPr/>
      <dgm:t>
        <a:bodyPr/>
        <a:lstStyle/>
        <a:p>
          <a:endParaRPr lang="en-GB"/>
        </a:p>
      </dgm:t>
    </dgm:pt>
    <dgm:pt modelId="{E7719166-7C1E-4F1C-8337-CCFE2FC6F9D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I/face</a:t>
          </a:r>
          <a:endParaRPr lang="en-GB" dirty="0"/>
        </a:p>
      </dgm:t>
    </dgm:pt>
    <dgm:pt modelId="{0F314F9B-DF0C-4739-A631-B2F667C64A86}" type="parTrans" cxnId="{CDF88183-6E98-499D-9911-5D84477F77CD}">
      <dgm:prSet/>
      <dgm:spPr/>
      <dgm:t>
        <a:bodyPr/>
        <a:lstStyle/>
        <a:p>
          <a:endParaRPr lang="en-GB"/>
        </a:p>
      </dgm:t>
    </dgm:pt>
    <dgm:pt modelId="{7563F5C1-87C3-4843-937A-3FD3983DF8C8}" type="sibTrans" cxnId="{CDF88183-6E98-499D-9911-5D84477F77CD}">
      <dgm:prSet/>
      <dgm:spPr/>
      <dgm:t>
        <a:bodyPr/>
        <a:lstStyle/>
        <a:p>
          <a:endParaRPr lang="en-GB"/>
        </a:p>
      </dgm:t>
    </dgm:pt>
    <dgm:pt modelId="{B9AF1460-3338-4B1D-89E0-05CE9EFCE1A2}">
      <dgm:prSet phldrT="[Text]"/>
      <dgm:spPr/>
      <dgm:t>
        <a:bodyPr/>
        <a:lstStyle/>
        <a:p>
          <a:r>
            <a:rPr lang="en-US" dirty="0" smtClean="0"/>
            <a:t>Interface</a:t>
          </a:r>
          <a:endParaRPr lang="en-GB" dirty="0"/>
        </a:p>
      </dgm:t>
    </dgm:pt>
    <dgm:pt modelId="{6E32CAAD-5984-420D-B138-5EA03813356D}" type="parTrans" cxnId="{693C9E2D-13EC-4638-965B-63A2DBBCED3C}">
      <dgm:prSet/>
      <dgm:spPr/>
      <dgm:t>
        <a:bodyPr/>
        <a:lstStyle/>
        <a:p>
          <a:endParaRPr lang="en-GB"/>
        </a:p>
      </dgm:t>
    </dgm:pt>
    <dgm:pt modelId="{17A40BCC-C23C-4C68-8D9D-2075BF5923B9}" type="sibTrans" cxnId="{693C9E2D-13EC-4638-965B-63A2DBBCED3C}">
      <dgm:prSet/>
      <dgm:spPr/>
      <dgm:t>
        <a:bodyPr/>
        <a:lstStyle/>
        <a:p>
          <a:endParaRPr lang="en-GB"/>
        </a:p>
      </dgm:t>
    </dgm:pt>
    <dgm:pt modelId="{8D9C7C87-AB9C-48AC-9CC3-5697A533E551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 smtClean="0"/>
            <a:t>Intent</a:t>
          </a:r>
          <a:endParaRPr lang="en-GB" dirty="0"/>
        </a:p>
      </dgm:t>
    </dgm:pt>
    <dgm:pt modelId="{A267E468-AA56-4C6F-A128-B3877E8D3234}" type="parTrans" cxnId="{86DB9EAC-AFB7-4675-BEDB-3FC73BA60BE3}">
      <dgm:prSet/>
      <dgm:spPr/>
      <dgm:t>
        <a:bodyPr/>
        <a:lstStyle/>
        <a:p>
          <a:endParaRPr lang="en-GB"/>
        </a:p>
      </dgm:t>
    </dgm:pt>
    <dgm:pt modelId="{4B1674D1-D675-43C2-903D-0D5E0416088E}" type="sibTrans" cxnId="{86DB9EAC-AFB7-4675-BEDB-3FC73BA60BE3}">
      <dgm:prSet/>
      <dgm:spPr/>
      <dgm:t>
        <a:bodyPr/>
        <a:lstStyle/>
        <a:p>
          <a:endParaRPr lang="en-GB"/>
        </a:p>
      </dgm:t>
    </dgm:pt>
    <dgm:pt modelId="{AC5133E9-6D35-4608-8255-7D1FC2B90F10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/>
            <a:t>Legal</a:t>
          </a:r>
          <a:endParaRPr lang="en-GB" dirty="0"/>
        </a:p>
      </dgm:t>
    </dgm:pt>
    <dgm:pt modelId="{90B0850D-DAB4-4BF4-9FDC-F276970322AA}" type="parTrans" cxnId="{20753D19-E952-43C3-97A0-E52115433C55}">
      <dgm:prSet/>
      <dgm:spPr/>
      <dgm:t>
        <a:bodyPr/>
        <a:lstStyle/>
        <a:p>
          <a:endParaRPr lang="en-GB"/>
        </a:p>
      </dgm:t>
    </dgm:pt>
    <dgm:pt modelId="{6104950F-DA23-48D6-84D8-6493B43F4120}" type="sibTrans" cxnId="{20753D19-E952-43C3-97A0-E52115433C55}">
      <dgm:prSet/>
      <dgm:spPr/>
      <dgm:t>
        <a:bodyPr/>
        <a:lstStyle/>
        <a:p>
          <a:endParaRPr lang="en-GB"/>
        </a:p>
      </dgm:t>
    </dgm:pt>
    <dgm:pt modelId="{1AA6BAA2-E648-430D-AAB6-06F2EA7093FD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/>
            <a:t>I/face</a:t>
          </a:r>
          <a:endParaRPr lang="en-GB" dirty="0"/>
        </a:p>
      </dgm:t>
    </dgm:pt>
    <dgm:pt modelId="{AD66A0BC-EAB5-40C5-8E33-995977E8D3FD}" type="parTrans" cxnId="{D33101D3-4E4E-4251-BA2D-9C93F95BB2D5}">
      <dgm:prSet/>
      <dgm:spPr/>
      <dgm:t>
        <a:bodyPr/>
        <a:lstStyle/>
        <a:p>
          <a:endParaRPr lang="en-GB"/>
        </a:p>
      </dgm:t>
    </dgm:pt>
    <dgm:pt modelId="{FF04FC3F-953A-4FA7-A188-7D32F1E24CF2}" type="sibTrans" cxnId="{D33101D3-4E4E-4251-BA2D-9C93F95BB2D5}">
      <dgm:prSet/>
      <dgm:spPr/>
      <dgm:t>
        <a:bodyPr/>
        <a:lstStyle/>
        <a:p>
          <a:endParaRPr lang="en-GB"/>
        </a:p>
      </dgm:t>
    </dgm:pt>
    <dgm:pt modelId="{63690092-B26B-4BE4-988C-DE5BE88C58C5}">
      <dgm:prSet phldrT="[Text]"/>
      <dgm:spPr/>
      <dgm:t>
        <a:bodyPr/>
        <a:lstStyle/>
        <a:p>
          <a:r>
            <a:rPr lang="en-US" dirty="0" smtClean="0"/>
            <a:t>Language</a:t>
          </a:r>
          <a:endParaRPr lang="en-GB" dirty="0"/>
        </a:p>
      </dgm:t>
    </dgm:pt>
    <dgm:pt modelId="{91DADB5F-7D3A-4BCF-B67E-8525263AAC83}" type="parTrans" cxnId="{64901269-4839-42A1-84CC-C24E8EB52698}">
      <dgm:prSet/>
      <dgm:spPr/>
    </dgm:pt>
    <dgm:pt modelId="{46760DF1-2648-43CB-9EDB-D78E39FA2925}" type="sibTrans" cxnId="{64901269-4839-42A1-84CC-C24E8EB52698}">
      <dgm:prSet/>
      <dgm:spPr/>
    </dgm:pt>
    <dgm:pt modelId="{B70877E0-D4EF-4643-BDFF-B429F31FBC9A}">
      <dgm:prSet phldrT="[Text]"/>
      <dgm:spPr/>
      <dgm:t>
        <a:bodyPr/>
        <a:lstStyle/>
        <a:p>
          <a:r>
            <a:rPr lang="en-US" dirty="0" smtClean="0"/>
            <a:t>Freq</a:t>
          </a:r>
          <a:endParaRPr lang="en-GB" dirty="0"/>
        </a:p>
      </dgm:t>
    </dgm:pt>
    <dgm:pt modelId="{393B8E6D-8E0B-4B94-9100-461886A5602D}" type="parTrans" cxnId="{4663D9D4-58E0-4E09-8A06-18646AA8016B}">
      <dgm:prSet/>
      <dgm:spPr/>
    </dgm:pt>
    <dgm:pt modelId="{98651B22-F680-47A0-B860-E98D42C98F7C}" type="sibTrans" cxnId="{4663D9D4-58E0-4E09-8A06-18646AA8016B}">
      <dgm:prSet/>
      <dgm:spPr/>
    </dgm:pt>
    <dgm:pt modelId="{E98D24B0-44C1-4141-A686-48088B317900}" type="pres">
      <dgm:prSet presAssocID="{E406A484-7B01-403D-91A5-E528199F83FB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5A8A6067-55FD-4F2A-BC64-71F96EA20E96}" type="pres">
      <dgm:prSet presAssocID="{E406A484-7B01-403D-91A5-E528199F83FB}" presName="cycle" presStyleCnt="0"/>
      <dgm:spPr/>
    </dgm:pt>
    <dgm:pt modelId="{4F7A9846-8180-4680-9348-E490B4429A4E}" type="pres">
      <dgm:prSet presAssocID="{E406A484-7B01-403D-91A5-E528199F83FB}" presName="centerShape" presStyleCnt="0"/>
      <dgm:spPr/>
    </dgm:pt>
    <dgm:pt modelId="{51DA38DE-AF23-4706-BD64-92648CD1FCE7}" type="pres">
      <dgm:prSet presAssocID="{E406A484-7B01-403D-91A5-E528199F83FB}" presName="connSite" presStyleLbl="node1" presStyleIdx="0" presStyleCnt="5"/>
      <dgm:spPr/>
    </dgm:pt>
    <dgm:pt modelId="{BED4D512-5460-458C-B5C9-ADC7A32A4BA3}" type="pres">
      <dgm:prSet presAssocID="{E406A484-7B01-403D-91A5-E528199F83FB}" presName="visible" presStyleLbl="nod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031D6B3-24EE-415C-8288-A803DA22F7DD}" type="pres">
      <dgm:prSet presAssocID="{A0AB47ED-9DB4-4150-B347-AEA864569A69}" presName="Name25" presStyleLbl="parChTrans1D1" presStyleIdx="0" presStyleCnt="4"/>
      <dgm:spPr/>
    </dgm:pt>
    <dgm:pt modelId="{B55A0993-C0C3-498E-9F41-03FF27ECB4A5}" type="pres">
      <dgm:prSet presAssocID="{69BAE8FC-583F-44CE-91D1-5939175EF7C4}" presName="node" presStyleCnt="0"/>
      <dgm:spPr/>
    </dgm:pt>
    <dgm:pt modelId="{3667A64C-9F48-4A5C-BA88-F6260DDFE33F}" type="pres">
      <dgm:prSet presAssocID="{69BAE8FC-583F-44CE-91D1-5939175EF7C4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CC41BFA2-F59D-4A81-855F-B1742B53EDB8}" type="pres">
      <dgm:prSet presAssocID="{69BAE8FC-583F-44CE-91D1-5939175EF7C4}" presName="child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7EF168-1FB2-43DC-8805-01CDC81AB678}" type="pres">
      <dgm:prSet presAssocID="{19B7F181-6536-41FA-9658-81B6F5AD4ACE}" presName="Name25" presStyleLbl="parChTrans1D1" presStyleIdx="1" presStyleCnt="4"/>
      <dgm:spPr/>
    </dgm:pt>
    <dgm:pt modelId="{BBA63AE1-B160-42D5-8BFC-A1DEA0C2EF31}" type="pres">
      <dgm:prSet presAssocID="{8134BFE1-75CD-44AE-824E-2C0ABBC9DC40}" presName="node" presStyleCnt="0"/>
      <dgm:spPr/>
    </dgm:pt>
    <dgm:pt modelId="{F42E7709-CE95-4A32-9EB9-99ED7349B202}" type="pres">
      <dgm:prSet presAssocID="{8134BFE1-75CD-44AE-824E-2C0ABBC9DC40}" presName="parentNode" presStyleLbl="node1" presStyleIdx="2" presStyleCnt="5">
        <dgm:presLayoutVars>
          <dgm:chMax val="1"/>
          <dgm:bulletEnabled val="1"/>
        </dgm:presLayoutVars>
      </dgm:prSet>
      <dgm:spPr/>
    </dgm:pt>
    <dgm:pt modelId="{EA564F06-7105-4E2F-ABA8-2905C04C9C94}" type="pres">
      <dgm:prSet presAssocID="{8134BFE1-75CD-44AE-824E-2C0ABBC9DC40}" presName="child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F853C2-24D7-4144-A4CE-17CFF41191FD}" type="pres">
      <dgm:prSet presAssocID="{0F314F9B-DF0C-4739-A631-B2F667C64A86}" presName="Name25" presStyleLbl="parChTrans1D1" presStyleIdx="2" presStyleCnt="4"/>
      <dgm:spPr/>
    </dgm:pt>
    <dgm:pt modelId="{22C7600D-9E2B-4D1E-9054-D4A747167CF3}" type="pres">
      <dgm:prSet presAssocID="{E7719166-7C1E-4F1C-8337-CCFE2FC6F9DA}" presName="node" presStyleCnt="0"/>
      <dgm:spPr/>
    </dgm:pt>
    <dgm:pt modelId="{639A1671-B3AA-40E5-AD99-E0F90B0547FB}" type="pres">
      <dgm:prSet presAssocID="{E7719166-7C1E-4F1C-8337-CCFE2FC6F9DA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5E3C9F-DC14-48F8-83CC-8501039FF49D}" type="pres">
      <dgm:prSet presAssocID="{E7719166-7C1E-4F1C-8337-CCFE2FC6F9DA}" presName="child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35FC6F-F814-4C93-BFCD-59A5DF2AE2C1}" type="pres">
      <dgm:prSet presAssocID="{A267E468-AA56-4C6F-A128-B3877E8D3234}" presName="Name25" presStyleLbl="parChTrans1D1" presStyleIdx="3" presStyleCnt="4"/>
      <dgm:spPr/>
    </dgm:pt>
    <dgm:pt modelId="{0578A9DB-BB08-40AA-886B-702F634A093E}" type="pres">
      <dgm:prSet presAssocID="{8D9C7C87-AB9C-48AC-9CC3-5697A533E551}" presName="node" presStyleCnt="0"/>
      <dgm:spPr/>
    </dgm:pt>
    <dgm:pt modelId="{50C92E49-40CE-49B7-970B-79DFF09CC0C5}" type="pres">
      <dgm:prSet presAssocID="{8D9C7C87-AB9C-48AC-9CC3-5697A533E551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96D263-06F1-4B57-89E4-3DA6E9733D4C}" type="pres">
      <dgm:prSet presAssocID="{8D9C7C87-AB9C-48AC-9CC3-5697A533E551}" presName="child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A8196A2-12B9-490F-9F24-BDBFAEC3EF8F}" srcId="{E406A484-7B01-403D-91A5-E528199F83FB}" destId="{69BAE8FC-583F-44CE-91D1-5939175EF7C4}" srcOrd="0" destOrd="0" parTransId="{A0AB47ED-9DB4-4150-B347-AEA864569A69}" sibTransId="{CCC17D3C-18D2-4A14-86B2-03B9E7D30848}"/>
    <dgm:cxn modelId="{9FF818BE-27E4-4E8B-A9AA-801A11A180E0}" srcId="{E406A484-7B01-403D-91A5-E528199F83FB}" destId="{8134BFE1-75CD-44AE-824E-2C0ABBC9DC40}" srcOrd="1" destOrd="0" parTransId="{19B7F181-6536-41FA-9658-81B6F5AD4ACE}" sibTransId="{503E5CA1-B0FC-405F-9A22-7AD558F2EC69}"/>
    <dgm:cxn modelId="{D5026924-E6DF-48CC-99F8-0C5B7713B712}" srcId="{8134BFE1-75CD-44AE-824E-2C0ABBC9DC40}" destId="{3C13535B-FD89-480C-BBED-5BE7387E83F6}" srcOrd="0" destOrd="0" parTransId="{E23B18E9-A019-415B-9A51-43C375E2E831}" sibTransId="{ED7FEDE2-34BB-494B-94D8-3A12DDE33561}"/>
    <dgm:cxn modelId="{278A33BA-017B-4597-96A1-F77BE7279747}" type="presOf" srcId="{B9AF1460-3338-4B1D-89E0-05CE9EFCE1A2}" destId="{A75E3C9F-DC14-48F8-83CC-8501039FF49D}" srcOrd="0" destOrd="0" presId="urn:microsoft.com/office/officeart/2005/8/layout/radial2"/>
    <dgm:cxn modelId="{ED734BCF-5374-46D9-BA7C-E13D43FF007A}" type="presOf" srcId="{1AA6BAA2-E648-430D-AAB6-06F2EA7093FD}" destId="{6D96D263-06F1-4B57-89E4-3DA6E9733D4C}" srcOrd="0" destOrd="1" presId="urn:microsoft.com/office/officeart/2005/8/layout/radial2"/>
    <dgm:cxn modelId="{D33101D3-4E4E-4251-BA2D-9C93F95BB2D5}" srcId="{8D9C7C87-AB9C-48AC-9CC3-5697A533E551}" destId="{1AA6BAA2-E648-430D-AAB6-06F2EA7093FD}" srcOrd="1" destOrd="0" parTransId="{AD66A0BC-EAB5-40C5-8E33-995977E8D3FD}" sibTransId="{FF04FC3F-953A-4FA7-A188-7D32F1E24CF2}"/>
    <dgm:cxn modelId="{20753D19-E952-43C3-97A0-E52115433C55}" srcId="{8D9C7C87-AB9C-48AC-9CC3-5697A533E551}" destId="{AC5133E9-6D35-4608-8255-7D1FC2B90F10}" srcOrd="0" destOrd="0" parTransId="{90B0850D-DAB4-4BF4-9FDC-F276970322AA}" sibTransId="{6104950F-DA23-48D6-84D8-6493B43F4120}"/>
    <dgm:cxn modelId="{33E6ADF6-71A8-4856-B653-E701A6842CB1}" type="presOf" srcId="{8134BFE1-75CD-44AE-824E-2C0ABBC9DC40}" destId="{F42E7709-CE95-4A32-9EB9-99ED7349B202}" srcOrd="0" destOrd="0" presId="urn:microsoft.com/office/officeart/2005/8/layout/radial2"/>
    <dgm:cxn modelId="{693C9E2D-13EC-4638-965B-63A2DBBCED3C}" srcId="{E7719166-7C1E-4F1C-8337-CCFE2FC6F9DA}" destId="{B9AF1460-3338-4B1D-89E0-05CE9EFCE1A2}" srcOrd="0" destOrd="0" parTransId="{6E32CAAD-5984-420D-B138-5EA03813356D}" sibTransId="{17A40BCC-C23C-4C68-8D9D-2075BF5923B9}"/>
    <dgm:cxn modelId="{EC9AC734-0BEA-4E83-8D50-2D89A22EF35E}" type="presOf" srcId="{3C13535B-FD89-480C-BBED-5BE7387E83F6}" destId="{EA564F06-7105-4E2F-ABA8-2905C04C9C94}" srcOrd="0" destOrd="0" presId="urn:microsoft.com/office/officeart/2005/8/layout/radial2"/>
    <dgm:cxn modelId="{64901269-4839-42A1-84CC-C24E8EB52698}" srcId="{E7719166-7C1E-4F1C-8337-CCFE2FC6F9DA}" destId="{63690092-B26B-4BE4-988C-DE5BE88C58C5}" srcOrd="1" destOrd="0" parTransId="{91DADB5F-7D3A-4BCF-B67E-8525263AAC83}" sibTransId="{46760DF1-2648-43CB-9EDB-D78E39FA2925}"/>
    <dgm:cxn modelId="{7C8AE141-B734-43C5-9702-3FE7F83D99ED}" type="presOf" srcId="{0F314F9B-DF0C-4739-A631-B2F667C64A86}" destId="{49F853C2-24D7-4144-A4CE-17CFF41191FD}" srcOrd="0" destOrd="0" presId="urn:microsoft.com/office/officeart/2005/8/layout/radial2"/>
    <dgm:cxn modelId="{13DB137B-FFF1-4E59-8A1D-53B4E0B68D52}" type="presOf" srcId="{E406A484-7B01-403D-91A5-E528199F83FB}" destId="{E98D24B0-44C1-4141-A686-48088B317900}" srcOrd="0" destOrd="0" presId="urn:microsoft.com/office/officeart/2005/8/layout/radial2"/>
    <dgm:cxn modelId="{BC2CB58E-8B33-4D3D-812A-813FC59E87DB}" type="presOf" srcId="{D8B70748-D46C-46AE-A7FE-FEF6D2FB1AAC}" destId="{CC41BFA2-F59D-4A81-855F-B1742B53EDB8}" srcOrd="0" destOrd="0" presId="urn:microsoft.com/office/officeart/2005/8/layout/radial2"/>
    <dgm:cxn modelId="{3FE68F1C-1717-4C4F-91A8-C8F2BFE5177B}" type="presOf" srcId="{B70877E0-D4EF-4643-BDFF-B429F31FBC9A}" destId="{EA564F06-7105-4E2F-ABA8-2905C04C9C94}" srcOrd="0" destOrd="1" presId="urn:microsoft.com/office/officeart/2005/8/layout/radial2"/>
    <dgm:cxn modelId="{2EE3A257-96EC-4030-9A15-53D240A1427A}" type="presOf" srcId="{19B7F181-6536-41FA-9658-81B6F5AD4ACE}" destId="{0F7EF168-1FB2-43DC-8805-01CDC81AB678}" srcOrd="0" destOrd="0" presId="urn:microsoft.com/office/officeart/2005/8/layout/radial2"/>
    <dgm:cxn modelId="{3F6D49D2-9404-485D-9ACF-22DE8A55EED7}" type="presOf" srcId="{63690092-B26B-4BE4-988C-DE5BE88C58C5}" destId="{A75E3C9F-DC14-48F8-83CC-8501039FF49D}" srcOrd="0" destOrd="1" presId="urn:microsoft.com/office/officeart/2005/8/layout/radial2"/>
    <dgm:cxn modelId="{86DB9EAC-AFB7-4675-BEDB-3FC73BA60BE3}" srcId="{E406A484-7B01-403D-91A5-E528199F83FB}" destId="{8D9C7C87-AB9C-48AC-9CC3-5697A533E551}" srcOrd="3" destOrd="0" parTransId="{A267E468-AA56-4C6F-A128-B3877E8D3234}" sibTransId="{4B1674D1-D675-43C2-903D-0D5E0416088E}"/>
    <dgm:cxn modelId="{2FD2DDFA-5505-4E56-8A20-15AE836DB0C6}" type="presOf" srcId="{E7719166-7C1E-4F1C-8337-CCFE2FC6F9DA}" destId="{639A1671-B3AA-40E5-AD99-E0F90B0547FB}" srcOrd="0" destOrd="0" presId="urn:microsoft.com/office/officeart/2005/8/layout/radial2"/>
    <dgm:cxn modelId="{546B112D-BB84-4D71-934D-1C11005FA632}" type="presOf" srcId="{69BAE8FC-583F-44CE-91D1-5939175EF7C4}" destId="{3667A64C-9F48-4A5C-BA88-F6260DDFE33F}" srcOrd="0" destOrd="0" presId="urn:microsoft.com/office/officeart/2005/8/layout/radial2"/>
    <dgm:cxn modelId="{A34EA8FF-2BBE-475E-93BB-67D784035997}" type="presOf" srcId="{AC5133E9-6D35-4608-8255-7D1FC2B90F10}" destId="{6D96D263-06F1-4B57-89E4-3DA6E9733D4C}" srcOrd="0" destOrd="0" presId="urn:microsoft.com/office/officeart/2005/8/layout/radial2"/>
    <dgm:cxn modelId="{15685ADD-600B-40E0-B97C-685403CA57AF}" srcId="{69BAE8FC-583F-44CE-91D1-5939175EF7C4}" destId="{D8B70748-D46C-46AE-A7FE-FEF6D2FB1AAC}" srcOrd="0" destOrd="0" parTransId="{2838D4FC-67CB-48B3-9C59-EA83AEAED27C}" sibTransId="{F60FCF8E-F360-4CE6-BB00-04ED11F88E5C}"/>
    <dgm:cxn modelId="{3F3D90B4-189E-4BFD-88D5-3BC72105C244}" type="presOf" srcId="{8D9C7C87-AB9C-48AC-9CC3-5697A533E551}" destId="{50C92E49-40CE-49B7-970B-79DFF09CC0C5}" srcOrd="0" destOrd="0" presId="urn:microsoft.com/office/officeart/2005/8/layout/radial2"/>
    <dgm:cxn modelId="{53741DFF-37A9-4F72-ABD8-7D24D5F0E6F2}" type="presOf" srcId="{A0AB47ED-9DB4-4150-B347-AEA864569A69}" destId="{4031D6B3-24EE-415C-8288-A803DA22F7DD}" srcOrd="0" destOrd="0" presId="urn:microsoft.com/office/officeart/2005/8/layout/radial2"/>
    <dgm:cxn modelId="{4663D9D4-58E0-4E09-8A06-18646AA8016B}" srcId="{8134BFE1-75CD-44AE-824E-2C0ABBC9DC40}" destId="{B70877E0-D4EF-4643-BDFF-B429F31FBC9A}" srcOrd="1" destOrd="0" parTransId="{393B8E6D-8E0B-4B94-9100-461886A5602D}" sibTransId="{98651B22-F680-47A0-B860-E98D42C98F7C}"/>
    <dgm:cxn modelId="{CDF88183-6E98-499D-9911-5D84477F77CD}" srcId="{E406A484-7B01-403D-91A5-E528199F83FB}" destId="{E7719166-7C1E-4F1C-8337-CCFE2FC6F9DA}" srcOrd="2" destOrd="0" parTransId="{0F314F9B-DF0C-4739-A631-B2F667C64A86}" sibTransId="{7563F5C1-87C3-4843-937A-3FD3983DF8C8}"/>
    <dgm:cxn modelId="{D20BA61E-3296-4CC1-815A-E23505F7C6C0}" type="presOf" srcId="{A267E468-AA56-4C6F-A128-B3877E8D3234}" destId="{7635FC6F-F814-4C93-BFCD-59A5DF2AE2C1}" srcOrd="0" destOrd="0" presId="urn:microsoft.com/office/officeart/2005/8/layout/radial2"/>
    <dgm:cxn modelId="{CF98DC08-8F3F-45C3-805E-98D2C0421252}" type="presParOf" srcId="{E98D24B0-44C1-4141-A686-48088B317900}" destId="{5A8A6067-55FD-4F2A-BC64-71F96EA20E96}" srcOrd="0" destOrd="0" presId="urn:microsoft.com/office/officeart/2005/8/layout/radial2"/>
    <dgm:cxn modelId="{D5C87D48-A8FE-4BC8-8BB6-09D8B7528FC9}" type="presParOf" srcId="{5A8A6067-55FD-4F2A-BC64-71F96EA20E96}" destId="{4F7A9846-8180-4680-9348-E490B4429A4E}" srcOrd="0" destOrd="0" presId="urn:microsoft.com/office/officeart/2005/8/layout/radial2"/>
    <dgm:cxn modelId="{1F7CBF4B-465E-4DFC-9E70-CCB3267F40E3}" type="presParOf" srcId="{4F7A9846-8180-4680-9348-E490B4429A4E}" destId="{51DA38DE-AF23-4706-BD64-92648CD1FCE7}" srcOrd="0" destOrd="0" presId="urn:microsoft.com/office/officeart/2005/8/layout/radial2"/>
    <dgm:cxn modelId="{56FB4FED-0734-4721-B213-AE0746247BF7}" type="presParOf" srcId="{4F7A9846-8180-4680-9348-E490B4429A4E}" destId="{BED4D512-5460-458C-B5C9-ADC7A32A4BA3}" srcOrd="1" destOrd="0" presId="urn:microsoft.com/office/officeart/2005/8/layout/radial2"/>
    <dgm:cxn modelId="{9B04D2EC-3E3D-4C18-8402-195EAF52D388}" type="presParOf" srcId="{5A8A6067-55FD-4F2A-BC64-71F96EA20E96}" destId="{4031D6B3-24EE-415C-8288-A803DA22F7DD}" srcOrd="1" destOrd="0" presId="urn:microsoft.com/office/officeart/2005/8/layout/radial2"/>
    <dgm:cxn modelId="{E62FFFD7-9A5E-4580-AF2F-C8A0EA99F8B8}" type="presParOf" srcId="{5A8A6067-55FD-4F2A-BC64-71F96EA20E96}" destId="{B55A0993-C0C3-498E-9F41-03FF27ECB4A5}" srcOrd="2" destOrd="0" presId="urn:microsoft.com/office/officeart/2005/8/layout/radial2"/>
    <dgm:cxn modelId="{E49400F8-5D8E-48ED-AB36-E973295897B7}" type="presParOf" srcId="{B55A0993-C0C3-498E-9F41-03FF27ECB4A5}" destId="{3667A64C-9F48-4A5C-BA88-F6260DDFE33F}" srcOrd="0" destOrd="0" presId="urn:microsoft.com/office/officeart/2005/8/layout/radial2"/>
    <dgm:cxn modelId="{5F520EFF-3EF0-43F2-80CF-7EA4CE82E521}" type="presParOf" srcId="{B55A0993-C0C3-498E-9F41-03FF27ECB4A5}" destId="{CC41BFA2-F59D-4A81-855F-B1742B53EDB8}" srcOrd="1" destOrd="0" presId="urn:microsoft.com/office/officeart/2005/8/layout/radial2"/>
    <dgm:cxn modelId="{7CDB0B1F-06C2-4BAD-9ACF-2F0569A1F3A5}" type="presParOf" srcId="{5A8A6067-55FD-4F2A-BC64-71F96EA20E96}" destId="{0F7EF168-1FB2-43DC-8805-01CDC81AB678}" srcOrd="3" destOrd="0" presId="urn:microsoft.com/office/officeart/2005/8/layout/radial2"/>
    <dgm:cxn modelId="{CF78AA98-45ED-4838-8023-D06CFA92D643}" type="presParOf" srcId="{5A8A6067-55FD-4F2A-BC64-71F96EA20E96}" destId="{BBA63AE1-B160-42D5-8BFC-A1DEA0C2EF31}" srcOrd="4" destOrd="0" presId="urn:microsoft.com/office/officeart/2005/8/layout/radial2"/>
    <dgm:cxn modelId="{599AAD67-539A-4E3A-99B1-2432FA8D866D}" type="presParOf" srcId="{BBA63AE1-B160-42D5-8BFC-A1DEA0C2EF31}" destId="{F42E7709-CE95-4A32-9EB9-99ED7349B202}" srcOrd="0" destOrd="0" presId="urn:microsoft.com/office/officeart/2005/8/layout/radial2"/>
    <dgm:cxn modelId="{DF72D751-DA1A-4CA8-9AAA-153015109A11}" type="presParOf" srcId="{BBA63AE1-B160-42D5-8BFC-A1DEA0C2EF31}" destId="{EA564F06-7105-4E2F-ABA8-2905C04C9C94}" srcOrd="1" destOrd="0" presId="urn:microsoft.com/office/officeart/2005/8/layout/radial2"/>
    <dgm:cxn modelId="{18244844-DE2D-4298-98F9-D9859D359CC6}" type="presParOf" srcId="{5A8A6067-55FD-4F2A-BC64-71F96EA20E96}" destId="{49F853C2-24D7-4144-A4CE-17CFF41191FD}" srcOrd="5" destOrd="0" presId="urn:microsoft.com/office/officeart/2005/8/layout/radial2"/>
    <dgm:cxn modelId="{5AD4B763-EC90-4333-9EF9-B673CEF4567B}" type="presParOf" srcId="{5A8A6067-55FD-4F2A-BC64-71F96EA20E96}" destId="{22C7600D-9E2B-4D1E-9054-D4A747167CF3}" srcOrd="6" destOrd="0" presId="urn:microsoft.com/office/officeart/2005/8/layout/radial2"/>
    <dgm:cxn modelId="{4E8F2813-2B49-47CE-8404-CBB3EA4750FE}" type="presParOf" srcId="{22C7600D-9E2B-4D1E-9054-D4A747167CF3}" destId="{639A1671-B3AA-40E5-AD99-E0F90B0547FB}" srcOrd="0" destOrd="0" presId="urn:microsoft.com/office/officeart/2005/8/layout/radial2"/>
    <dgm:cxn modelId="{C8569C33-CA85-489F-BEA2-1318D7671E4E}" type="presParOf" srcId="{22C7600D-9E2B-4D1E-9054-D4A747167CF3}" destId="{A75E3C9F-DC14-48F8-83CC-8501039FF49D}" srcOrd="1" destOrd="0" presId="urn:microsoft.com/office/officeart/2005/8/layout/radial2"/>
    <dgm:cxn modelId="{342C591F-A726-4B99-8362-98D700EEC08E}" type="presParOf" srcId="{5A8A6067-55FD-4F2A-BC64-71F96EA20E96}" destId="{7635FC6F-F814-4C93-BFCD-59A5DF2AE2C1}" srcOrd="7" destOrd="0" presId="urn:microsoft.com/office/officeart/2005/8/layout/radial2"/>
    <dgm:cxn modelId="{D722459F-2393-4946-974C-3EB87F490F35}" type="presParOf" srcId="{5A8A6067-55FD-4F2A-BC64-71F96EA20E96}" destId="{0578A9DB-BB08-40AA-886B-702F634A093E}" srcOrd="8" destOrd="0" presId="urn:microsoft.com/office/officeart/2005/8/layout/radial2"/>
    <dgm:cxn modelId="{4C853E8D-A91B-4BDB-99DA-C45BE47091F5}" type="presParOf" srcId="{0578A9DB-BB08-40AA-886B-702F634A093E}" destId="{50C92E49-40CE-49B7-970B-79DFF09CC0C5}" srcOrd="0" destOrd="0" presId="urn:microsoft.com/office/officeart/2005/8/layout/radial2"/>
    <dgm:cxn modelId="{BE737B70-306E-4DCB-A4AD-68C5E4A8DE3C}" type="presParOf" srcId="{0578A9DB-BB08-40AA-886B-702F634A093E}" destId="{6D96D263-06F1-4B57-89E4-3DA6E9733D4C}" srcOrd="1" destOrd="0" presId="urn:microsoft.com/office/officeart/2005/8/layout/radial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833B91-1C2E-47EB-8C7D-3B3B258086DE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4636198-79B5-4397-923B-D23A5BDB79AD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 smtClean="0"/>
            <a:t>W&amp;F</a:t>
          </a:r>
          <a:endParaRPr lang="en-GB" dirty="0"/>
        </a:p>
      </dgm:t>
    </dgm:pt>
    <dgm:pt modelId="{ECC6626C-FDA7-4513-9008-971302F6D359}" type="parTrans" cxnId="{37BA4DAA-F871-497F-BE86-552988CFD296}">
      <dgm:prSet/>
      <dgm:spPr/>
      <dgm:t>
        <a:bodyPr/>
        <a:lstStyle/>
        <a:p>
          <a:endParaRPr lang="en-GB"/>
        </a:p>
      </dgm:t>
    </dgm:pt>
    <dgm:pt modelId="{19161F30-5641-47A8-9AAF-1560F4A6CECC}" type="sibTrans" cxnId="{37BA4DAA-F871-497F-BE86-552988CFD296}">
      <dgm:prSet/>
      <dgm:spPr/>
      <dgm:t>
        <a:bodyPr/>
        <a:lstStyle/>
        <a:p>
          <a:endParaRPr lang="en-GB"/>
        </a:p>
      </dgm:t>
    </dgm:pt>
    <dgm:pt modelId="{6874D651-C5CB-422D-9112-8F07BA04A41B}">
      <dgm:prSet phldrT="[Text]"/>
      <dgm:spPr/>
      <dgm:t>
        <a:bodyPr/>
        <a:lstStyle/>
        <a:p>
          <a:r>
            <a:rPr lang="en-US" dirty="0" smtClean="0"/>
            <a:t>“warm”</a:t>
          </a:r>
          <a:endParaRPr lang="en-GB" dirty="0"/>
        </a:p>
      </dgm:t>
    </dgm:pt>
    <dgm:pt modelId="{877C233E-DE1D-4A28-B3C9-1091F12E43AF}" type="parTrans" cxnId="{22316B78-B74E-459E-BBC1-C6BE626ED80D}">
      <dgm:prSet/>
      <dgm:spPr/>
      <dgm:t>
        <a:bodyPr/>
        <a:lstStyle/>
        <a:p>
          <a:endParaRPr lang="en-GB"/>
        </a:p>
      </dgm:t>
    </dgm:pt>
    <dgm:pt modelId="{E0C2DBF4-AA35-4781-8D81-1919A05B60DC}" type="sibTrans" cxnId="{22316B78-B74E-459E-BBC1-C6BE626ED80D}">
      <dgm:prSet/>
      <dgm:spPr/>
      <dgm:t>
        <a:bodyPr/>
        <a:lstStyle/>
        <a:p>
          <a:endParaRPr lang="en-GB"/>
        </a:p>
      </dgm:t>
    </dgm:pt>
    <dgm:pt modelId="{419C1641-FEB5-4A96-BD49-984DA2243929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CA</a:t>
          </a:r>
          <a:endParaRPr lang="en-GB" dirty="0">
            <a:solidFill>
              <a:srgbClr val="FF0000"/>
            </a:solidFill>
          </a:endParaRPr>
        </a:p>
      </dgm:t>
    </dgm:pt>
    <dgm:pt modelId="{4D221E8D-D17B-49ED-B05D-F724099BAA50}" type="parTrans" cxnId="{804CC530-BEDC-4372-A1A6-FCF99AA02B04}">
      <dgm:prSet/>
      <dgm:spPr/>
      <dgm:t>
        <a:bodyPr/>
        <a:lstStyle/>
        <a:p>
          <a:endParaRPr lang="en-GB"/>
        </a:p>
      </dgm:t>
    </dgm:pt>
    <dgm:pt modelId="{2516B039-42DC-48AB-8CF9-14238E758798}" type="sibTrans" cxnId="{804CC530-BEDC-4372-A1A6-FCF99AA02B04}">
      <dgm:prSet/>
      <dgm:spPr/>
      <dgm:t>
        <a:bodyPr/>
        <a:lstStyle/>
        <a:p>
          <a:endParaRPr lang="en-GB"/>
        </a:p>
      </dgm:t>
    </dgm:pt>
    <dgm:pt modelId="{D058637E-2D11-4138-B13A-52E1FBABA3D5}">
      <dgm:prSet phldrT="[Text]"/>
      <dgm:spPr/>
      <dgm:t>
        <a:bodyPr/>
        <a:lstStyle/>
        <a:p>
          <a:r>
            <a:rPr lang="en-US" dirty="0" smtClean="0"/>
            <a:t>Cert</a:t>
          </a:r>
          <a:endParaRPr lang="en-GB" dirty="0"/>
        </a:p>
      </dgm:t>
    </dgm:pt>
    <dgm:pt modelId="{1D392337-ABFA-47B9-B99F-8BF5FD480C10}" type="parTrans" cxnId="{039DA326-E278-40E4-9FBA-B1D79A4FF73E}">
      <dgm:prSet/>
      <dgm:spPr/>
      <dgm:t>
        <a:bodyPr/>
        <a:lstStyle/>
        <a:p>
          <a:endParaRPr lang="en-GB"/>
        </a:p>
      </dgm:t>
    </dgm:pt>
    <dgm:pt modelId="{F32879E2-5926-4A29-A138-2AB02A9B44E4}" type="sibTrans" cxnId="{039DA326-E278-40E4-9FBA-B1D79A4FF73E}">
      <dgm:prSet/>
      <dgm:spPr/>
      <dgm:t>
        <a:bodyPr/>
        <a:lstStyle/>
        <a:p>
          <a:endParaRPr lang="en-GB"/>
        </a:p>
      </dgm:t>
    </dgm:pt>
    <dgm:pt modelId="{EF37E351-3D42-498E-AA80-940B643AE52C}">
      <dgm:prSet phldrT="[Text]"/>
      <dgm:spPr/>
      <dgm:t>
        <a:bodyPr/>
        <a:lstStyle/>
        <a:p>
          <a:r>
            <a:rPr lang="en-US" dirty="0" smtClean="0"/>
            <a:t>Policy</a:t>
          </a:r>
          <a:endParaRPr lang="en-GB" dirty="0"/>
        </a:p>
      </dgm:t>
    </dgm:pt>
    <dgm:pt modelId="{0ABA7D7D-B247-43C2-8775-2D1869512EF3}" type="parTrans" cxnId="{1DCC681E-F6E7-4C93-B738-B29CF3B04DB3}">
      <dgm:prSet/>
      <dgm:spPr/>
      <dgm:t>
        <a:bodyPr/>
        <a:lstStyle/>
        <a:p>
          <a:endParaRPr lang="en-GB"/>
        </a:p>
      </dgm:t>
    </dgm:pt>
    <dgm:pt modelId="{68D2BCEE-FE84-4FC7-B7C4-C735C3998558}" type="sibTrans" cxnId="{1DCC681E-F6E7-4C93-B738-B29CF3B04DB3}">
      <dgm:prSet/>
      <dgm:spPr/>
      <dgm:t>
        <a:bodyPr/>
        <a:lstStyle/>
        <a:p>
          <a:endParaRPr lang="en-GB"/>
        </a:p>
      </dgm:t>
    </dgm:pt>
    <dgm:pt modelId="{B3E41C73-A531-46C9-8CDB-7448BADAD2B4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</a:rPr>
            <a:t>Pro-</a:t>
          </a:r>
        </a:p>
        <a:p>
          <a:r>
            <a:rPr lang="en-US" dirty="0" err="1" smtClean="0">
              <a:solidFill>
                <a:srgbClr val="002060"/>
              </a:solidFill>
            </a:rPr>
            <a:t>cess</a:t>
          </a:r>
          <a:endParaRPr lang="en-GB" dirty="0">
            <a:solidFill>
              <a:srgbClr val="002060"/>
            </a:solidFill>
          </a:endParaRPr>
        </a:p>
      </dgm:t>
    </dgm:pt>
    <dgm:pt modelId="{A18BA815-BB6D-4478-A15C-B3A2BAECC1D1}" type="parTrans" cxnId="{202D0F6B-6EEF-4217-96CA-B9D8A8E4FA3A}">
      <dgm:prSet/>
      <dgm:spPr/>
      <dgm:t>
        <a:bodyPr/>
        <a:lstStyle/>
        <a:p>
          <a:endParaRPr lang="en-GB"/>
        </a:p>
      </dgm:t>
    </dgm:pt>
    <dgm:pt modelId="{EA81CDE9-E130-4120-87C9-EE3CF5B67F59}" type="sibTrans" cxnId="{202D0F6B-6EEF-4217-96CA-B9D8A8E4FA3A}">
      <dgm:prSet/>
      <dgm:spPr/>
      <dgm:t>
        <a:bodyPr/>
        <a:lstStyle/>
        <a:p>
          <a:endParaRPr lang="en-GB"/>
        </a:p>
      </dgm:t>
    </dgm:pt>
    <dgm:pt modelId="{5C94EE3D-02D8-4A98-90DE-DDE76F8D8085}">
      <dgm:prSet phldrT="[Text]"/>
      <dgm:spPr/>
      <dgm:t>
        <a:bodyPr/>
        <a:lstStyle/>
        <a:p>
          <a:r>
            <a:rPr lang="en-US" dirty="0" smtClean="0"/>
            <a:t>“fuzzy”</a:t>
          </a:r>
          <a:endParaRPr lang="en-GB" dirty="0"/>
        </a:p>
      </dgm:t>
    </dgm:pt>
    <dgm:pt modelId="{32F5F0C3-F4CD-46CB-B8F4-F626A707DF03}" type="parTrans" cxnId="{C8C0FEE1-1E57-4431-AF36-AB75A2A1CC60}">
      <dgm:prSet/>
      <dgm:spPr/>
    </dgm:pt>
    <dgm:pt modelId="{CA25667A-BB3B-42D2-80A8-05255EC7B3D3}" type="sibTrans" cxnId="{C8C0FEE1-1E57-4431-AF36-AB75A2A1CC60}">
      <dgm:prSet/>
      <dgm:spPr/>
    </dgm:pt>
    <dgm:pt modelId="{25EC8792-94B4-4C0F-90EB-F476BECD0BA6}" type="pres">
      <dgm:prSet presAssocID="{F3833B91-1C2E-47EB-8C7D-3B3B258086D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0C02A81-DD37-408E-9E81-BC3C3C5400A7}" type="pres">
      <dgm:prSet presAssocID="{F3833B91-1C2E-47EB-8C7D-3B3B258086DE}" presName="cycle" presStyleCnt="0"/>
      <dgm:spPr/>
    </dgm:pt>
    <dgm:pt modelId="{8DA14C51-82B3-4AF8-996F-ABE471D4F475}" type="pres">
      <dgm:prSet presAssocID="{F3833B91-1C2E-47EB-8C7D-3B3B258086DE}" presName="centerShape" presStyleCnt="0"/>
      <dgm:spPr/>
    </dgm:pt>
    <dgm:pt modelId="{53B5DCE8-A813-42EC-80FB-51652563B230}" type="pres">
      <dgm:prSet presAssocID="{F3833B91-1C2E-47EB-8C7D-3B3B258086DE}" presName="connSite" presStyleLbl="node1" presStyleIdx="0" presStyleCnt="4"/>
      <dgm:spPr/>
    </dgm:pt>
    <dgm:pt modelId="{62A27C01-ECAD-43CF-9682-0DAA5512C5EA}" type="pres">
      <dgm:prSet presAssocID="{F3833B91-1C2E-47EB-8C7D-3B3B258086DE}" presName="visible" presStyleLbl="node1" presStyleIdx="0" presStyleCnt="4" custScaleX="256654" custScaleY="208067" custLinFactNeighborX="-3439" custLinFactNeighborY="149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D6D080C-5723-4D10-AB9E-71E71483B258}" type="pres">
      <dgm:prSet presAssocID="{ECC6626C-FDA7-4513-9008-971302F6D359}" presName="Name25" presStyleLbl="parChTrans1D1" presStyleIdx="0" presStyleCnt="3"/>
      <dgm:spPr/>
      <dgm:t>
        <a:bodyPr/>
        <a:lstStyle/>
        <a:p>
          <a:endParaRPr lang="en-GB"/>
        </a:p>
      </dgm:t>
    </dgm:pt>
    <dgm:pt modelId="{00D76B13-73F2-4B3F-8849-AECC18D57094}" type="pres">
      <dgm:prSet presAssocID="{24636198-79B5-4397-923B-D23A5BDB79AD}" presName="node" presStyleCnt="0"/>
      <dgm:spPr/>
    </dgm:pt>
    <dgm:pt modelId="{B94CDFF1-8F62-4C8A-9DAB-DC1AE7F262FF}" type="pres">
      <dgm:prSet presAssocID="{24636198-79B5-4397-923B-D23A5BDB79AD}" presName="parentNode" presStyleLbl="node1" presStyleIdx="1" presStyleCnt="4" custFlipHor="1" custLinFactNeighborX="1277" custLinFactNeighborY="-7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7EFB27-9A3D-43F0-9236-001B2925C782}" type="pres">
      <dgm:prSet presAssocID="{24636198-79B5-4397-923B-D23A5BDB79AD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34B74C-EBBA-4498-BA7E-10D28A95354A}" type="pres">
      <dgm:prSet presAssocID="{4D221E8D-D17B-49ED-B05D-F724099BAA50}" presName="Name25" presStyleLbl="parChTrans1D1" presStyleIdx="1" presStyleCnt="3"/>
      <dgm:spPr/>
      <dgm:t>
        <a:bodyPr/>
        <a:lstStyle/>
        <a:p>
          <a:endParaRPr lang="en-GB"/>
        </a:p>
      </dgm:t>
    </dgm:pt>
    <dgm:pt modelId="{20C5D5D8-D01B-4ADF-8E92-56D1F15DA9EA}" type="pres">
      <dgm:prSet presAssocID="{419C1641-FEB5-4A96-BD49-984DA2243929}" presName="node" presStyleCnt="0"/>
      <dgm:spPr/>
    </dgm:pt>
    <dgm:pt modelId="{6828C1D6-5027-434A-813E-186B5CA744A0}" type="pres">
      <dgm:prSet presAssocID="{419C1641-FEB5-4A96-BD49-984DA2243929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140D9A-069D-4B5A-8C9C-EDB115412A1C}" type="pres">
      <dgm:prSet presAssocID="{419C1641-FEB5-4A96-BD49-984DA2243929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F2D34F-9085-4797-AF51-AE8A56191707}" type="pres">
      <dgm:prSet presAssocID="{A18BA815-BB6D-4478-A15C-B3A2BAECC1D1}" presName="Name25" presStyleLbl="parChTrans1D1" presStyleIdx="2" presStyleCnt="3"/>
      <dgm:spPr/>
      <dgm:t>
        <a:bodyPr/>
        <a:lstStyle/>
        <a:p>
          <a:endParaRPr lang="en-GB"/>
        </a:p>
      </dgm:t>
    </dgm:pt>
    <dgm:pt modelId="{7510092F-0779-4237-8C01-BBB00162B685}" type="pres">
      <dgm:prSet presAssocID="{B3E41C73-A531-46C9-8CDB-7448BADAD2B4}" presName="node" presStyleCnt="0"/>
      <dgm:spPr/>
    </dgm:pt>
    <dgm:pt modelId="{EE0860D4-20BB-49E5-84D5-52C1B3AA8A38}" type="pres">
      <dgm:prSet presAssocID="{B3E41C73-A531-46C9-8CDB-7448BADAD2B4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EE8F1-B825-45F6-B1C3-1468737EEE41}" type="pres">
      <dgm:prSet presAssocID="{B3E41C73-A531-46C9-8CDB-7448BADAD2B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8D746B7-E33A-4770-9A6C-5EA748A35D76}" type="presOf" srcId="{D058637E-2D11-4138-B13A-52E1FBABA3D5}" destId="{71140D9A-069D-4B5A-8C9C-EDB115412A1C}" srcOrd="0" destOrd="0" presId="urn:microsoft.com/office/officeart/2005/8/layout/radial2"/>
    <dgm:cxn modelId="{37BA4DAA-F871-497F-BE86-552988CFD296}" srcId="{F3833B91-1C2E-47EB-8C7D-3B3B258086DE}" destId="{24636198-79B5-4397-923B-D23A5BDB79AD}" srcOrd="0" destOrd="0" parTransId="{ECC6626C-FDA7-4513-9008-971302F6D359}" sibTransId="{19161F30-5641-47A8-9AAF-1560F4A6CECC}"/>
    <dgm:cxn modelId="{5ECE31D2-0DB1-4939-AEA1-621EF095D656}" type="presOf" srcId="{A18BA815-BB6D-4478-A15C-B3A2BAECC1D1}" destId="{9FF2D34F-9085-4797-AF51-AE8A56191707}" srcOrd="0" destOrd="0" presId="urn:microsoft.com/office/officeart/2005/8/layout/radial2"/>
    <dgm:cxn modelId="{F3C9229E-CD3C-43F1-B566-410C77CC53BC}" type="presOf" srcId="{4D221E8D-D17B-49ED-B05D-F724099BAA50}" destId="{0934B74C-EBBA-4498-BA7E-10D28A95354A}" srcOrd="0" destOrd="0" presId="urn:microsoft.com/office/officeart/2005/8/layout/radial2"/>
    <dgm:cxn modelId="{760FEA3F-9544-435F-BFC2-3763FEFA0E86}" type="presOf" srcId="{EF37E351-3D42-498E-AA80-940B643AE52C}" destId="{71140D9A-069D-4B5A-8C9C-EDB115412A1C}" srcOrd="0" destOrd="1" presId="urn:microsoft.com/office/officeart/2005/8/layout/radial2"/>
    <dgm:cxn modelId="{A9DC34D1-A22D-4730-8BE3-09C9846AD623}" type="presOf" srcId="{5C94EE3D-02D8-4A98-90DE-DDE76F8D8085}" destId="{C37EFB27-9A3D-43F0-9236-001B2925C782}" srcOrd="0" destOrd="1" presId="urn:microsoft.com/office/officeart/2005/8/layout/radial2"/>
    <dgm:cxn modelId="{C39BA1CB-DBDB-4CF8-8A0B-2AFC2A368DB8}" type="presOf" srcId="{6874D651-C5CB-422D-9112-8F07BA04A41B}" destId="{C37EFB27-9A3D-43F0-9236-001B2925C782}" srcOrd="0" destOrd="0" presId="urn:microsoft.com/office/officeart/2005/8/layout/radial2"/>
    <dgm:cxn modelId="{6BF9C720-2893-4CCF-B042-F346BFA15B8C}" type="presOf" srcId="{24636198-79B5-4397-923B-D23A5BDB79AD}" destId="{B94CDFF1-8F62-4C8A-9DAB-DC1AE7F262FF}" srcOrd="0" destOrd="0" presId="urn:microsoft.com/office/officeart/2005/8/layout/radial2"/>
    <dgm:cxn modelId="{202D0F6B-6EEF-4217-96CA-B9D8A8E4FA3A}" srcId="{F3833B91-1C2E-47EB-8C7D-3B3B258086DE}" destId="{B3E41C73-A531-46C9-8CDB-7448BADAD2B4}" srcOrd="2" destOrd="0" parTransId="{A18BA815-BB6D-4478-A15C-B3A2BAECC1D1}" sibTransId="{EA81CDE9-E130-4120-87C9-EE3CF5B67F59}"/>
    <dgm:cxn modelId="{804CC530-BEDC-4372-A1A6-FCF99AA02B04}" srcId="{F3833B91-1C2E-47EB-8C7D-3B3B258086DE}" destId="{419C1641-FEB5-4A96-BD49-984DA2243929}" srcOrd="1" destOrd="0" parTransId="{4D221E8D-D17B-49ED-B05D-F724099BAA50}" sibTransId="{2516B039-42DC-48AB-8CF9-14238E758798}"/>
    <dgm:cxn modelId="{CFAFBD28-A9C6-4A00-95EF-718F76F9E084}" type="presOf" srcId="{419C1641-FEB5-4A96-BD49-984DA2243929}" destId="{6828C1D6-5027-434A-813E-186B5CA744A0}" srcOrd="0" destOrd="0" presId="urn:microsoft.com/office/officeart/2005/8/layout/radial2"/>
    <dgm:cxn modelId="{05E03DBC-D458-4E41-859E-9AE9E93094FE}" type="presOf" srcId="{ECC6626C-FDA7-4513-9008-971302F6D359}" destId="{3D6D080C-5723-4D10-AB9E-71E71483B258}" srcOrd="0" destOrd="0" presId="urn:microsoft.com/office/officeart/2005/8/layout/radial2"/>
    <dgm:cxn modelId="{039DA326-E278-40E4-9FBA-B1D79A4FF73E}" srcId="{419C1641-FEB5-4A96-BD49-984DA2243929}" destId="{D058637E-2D11-4138-B13A-52E1FBABA3D5}" srcOrd="0" destOrd="0" parTransId="{1D392337-ABFA-47B9-B99F-8BF5FD480C10}" sibTransId="{F32879E2-5926-4A29-A138-2AB02A9B44E4}"/>
    <dgm:cxn modelId="{C8C0FEE1-1E57-4431-AF36-AB75A2A1CC60}" srcId="{24636198-79B5-4397-923B-D23A5BDB79AD}" destId="{5C94EE3D-02D8-4A98-90DE-DDE76F8D8085}" srcOrd="1" destOrd="0" parTransId="{32F5F0C3-F4CD-46CB-B8F4-F626A707DF03}" sibTransId="{CA25667A-BB3B-42D2-80A8-05255EC7B3D3}"/>
    <dgm:cxn modelId="{A826BBF4-CBF0-44AC-9AE0-251C3E603C32}" type="presOf" srcId="{F3833B91-1C2E-47EB-8C7D-3B3B258086DE}" destId="{25EC8792-94B4-4C0F-90EB-F476BECD0BA6}" srcOrd="0" destOrd="0" presId="urn:microsoft.com/office/officeart/2005/8/layout/radial2"/>
    <dgm:cxn modelId="{22316B78-B74E-459E-BBC1-C6BE626ED80D}" srcId="{24636198-79B5-4397-923B-D23A5BDB79AD}" destId="{6874D651-C5CB-422D-9112-8F07BA04A41B}" srcOrd="0" destOrd="0" parTransId="{877C233E-DE1D-4A28-B3C9-1091F12E43AF}" sibTransId="{E0C2DBF4-AA35-4781-8D81-1919A05B60DC}"/>
    <dgm:cxn modelId="{66FF21A5-FB62-4D67-BD48-934286D5CC9F}" type="presOf" srcId="{B3E41C73-A531-46C9-8CDB-7448BADAD2B4}" destId="{EE0860D4-20BB-49E5-84D5-52C1B3AA8A38}" srcOrd="0" destOrd="0" presId="urn:microsoft.com/office/officeart/2005/8/layout/radial2"/>
    <dgm:cxn modelId="{1DCC681E-F6E7-4C93-B738-B29CF3B04DB3}" srcId="{419C1641-FEB5-4A96-BD49-984DA2243929}" destId="{EF37E351-3D42-498E-AA80-940B643AE52C}" srcOrd="1" destOrd="0" parTransId="{0ABA7D7D-B247-43C2-8775-2D1869512EF3}" sibTransId="{68D2BCEE-FE84-4FC7-B7C4-C735C3998558}"/>
    <dgm:cxn modelId="{BA13363B-2C89-4D99-B505-BF6346855B27}" type="presParOf" srcId="{25EC8792-94B4-4C0F-90EB-F476BECD0BA6}" destId="{A0C02A81-DD37-408E-9E81-BC3C3C5400A7}" srcOrd="0" destOrd="0" presId="urn:microsoft.com/office/officeart/2005/8/layout/radial2"/>
    <dgm:cxn modelId="{8840D3EF-7747-4CC9-90E6-DC5EBE2D7209}" type="presParOf" srcId="{A0C02A81-DD37-408E-9E81-BC3C3C5400A7}" destId="{8DA14C51-82B3-4AF8-996F-ABE471D4F475}" srcOrd="0" destOrd="0" presId="urn:microsoft.com/office/officeart/2005/8/layout/radial2"/>
    <dgm:cxn modelId="{07D851AB-CF05-4201-9182-51B745B1C179}" type="presParOf" srcId="{8DA14C51-82B3-4AF8-996F-ABE471D4F475}" destId="{53B5DCE8-A813-42EC-80FB-51652563B230}" srcOrd="0" destOrd="0" presId="urn:microsoft.com/office/officeart/2005/8/layout/radial2"/>
    <dgm:cxn modelId="{000A96B7-D579-4615-BEF2-8A9AD20407FF}" type="presParOf" srcId="{8DA14C51-82B3-4AF8-996F-ABE471D4F475}" destId="{62A27C01-ECAD-43CF-9682-0DAA5512C5EA}" srcOrd="1" destOrd="0" presId="urn:microsoft.com/office/officeart/2005/8/layout/radial2"/>
    <dgm:cxn modelId="{658EAFC8-F3E2-491C-B438-01F166B3E38B}" type="presParOf" srcId="{A0C02A81-DD37-408E-9E81-BC3C3C5400A7}" destId="{3D6D080C-5723-4D10-AB9E-71E71483B258}" srcOrd="1" destOrd="0" presId="urn:microsoft.com/office/officeart/2005/8/layout/radial2"/>
    <dgm:cxn modelId="{F2D5DD85-78F0-4253-B7A7-85A6D9AB26F9}" type="presParOf" srcId="{A0C02A81-DD37-408E-9E81-BC3C3C5400A7}" destId="{00D76B13-73F2-4B3F-8849-AECC18D57094}" srcOrd="2" destOrd="0" presId="urn:microsoft.com/office/officeart/2005/8/layout/radial2"/>
    <dgm:cxn modelId="{4B328A58-FF72-417F-B5C1-EB4021A6650C}" type="presParOf" srcId="{00D76B13-73F2-4B3F-8849-AECC18D57094}" destId="{B94CDFF1-8F62-4C8A-9DAB-DC1AE7F262FF}" srcOrd="0" destOrd="0" presId="urn:microsoft.com/office/officeart/2005/8/layout/radial2"/>
    <dgm:cxn modelId="{9C145F3D-0A70-4561-86AB-51749C194E93}" type="presParOf" srcId="{00D76B13-73F2-4B3F-8849-AECC18D57094}" destId="{C37EFB27-9A3D-43F0-9236-001B2925C782}" srcOrd="1" destOrd="0" presId="urn:microsoft.com/office/officeart/2005/8/layout/radial2"/>
    <dgm:cxn modelId="{57E4B6F9-F33D-47BF-AE3D-B6847E9C514E}" type="presParOf" srcId="{A0C02A81-DD37-408E-9E81-BC3C3C5400A7}" destId="{0934B74C-EBBA-4498-BA7E-10D28A95354A}" srcOrd="3" destOrd="0" presId="urn:microsoft.com/office/officeart/2005/8/layout/radial2"/>
    <dgm:cxn modelId="{FD52C315-350E-438C-A5DC-6407BDC49E46}" type="presParOf" srcId="{A0C02A81-DD37-408E-9E81-BC3C3C5400A7}" destId="{20C5D5D8-D01B-4ADF-8E92-56D1F15DA9EA}" srcOrd="4" destOrd="0" presId="urn:microsoft.com/office/officeart/2005/8/layout/radial2"/>
    <dgm:cxn modelId="{643528FE-AF2F-49C1-8893-EAC198C3687D}" type="presParOf" srcId="{20C5D5D8-D01B-4ADF-8E92-56D1F15DA9EA}" destId="{6828C1D6-5027-434A-813E-186B5CA744A0}" srcOrd="0" destOrd="0" presId="urn:microsoft.com/office/officeart/2005/8/layout/radial2"/>
    <dgm:cxn modelId="{CD0B4E97-F381-46B4-A835-EA541191A42D}" type="presParOf" srcId="{20C5D5D8-D01B-4ADF-8E92-56D1F15DA9EA}" destId="{71140D9A-069D-4B5A-8C9C-EDB115412A1C}" srcOrd="1" destOrd="0" presId="urn:microsoft.com/office/officeart/2005/8/layout/radial2"/>
    <dgm:cxn modelId="{DBB5CA6D-7A95-4FCA-AA68-3DC86C21D2E5}" type="presParOf" srcId="{A0C02A81-DD37-408E-9E81-BC3C3C5400A7}" destId="{9FF2D34F-9085-4797-AF51-AE8A56191707}" srcOrd="5" destOrd="0" presId="urn:microsoft.com/office/officeart/2005/8/layout/radial2"/>
    <dgm:cxn modelId="{374E1565-D51C-4ED8-AB41-D449837F320C}" type="presParOf" srcId="{A0C02A81-DD37-408E-9E81-BC3C3C5400A7}" destId="{7510092F-0779-4237-8C01-BBB00162B685}" srcOrd="6" destOrd="0" presId="urn:microsoft.com/office/officeart/2005/8/layout/radial2"/>
    <dgm:cxn modelId="{4B99D79D-668E-4CDE-8227-B23D3EE78DF2}" type="presParOf" srcId="{7510092F-0779-4237-8C01-BBB00162B685}" destId="{EE0860D4-20BB-49E5-84D5-52C1B3AA8A38}" srcOrd="0" destOrd="0" presId="urn:microsoft.com/office/officeart/2005/8/layout/radial2"/>
    <dgm:cxn modelId="{A455244E-E6FC-440B-BA14-F7D2D8D7F788}" type="presParOf" srcId="{7510092F-0779-4237-8C01-BBB00162B685}" destId="{B4CEE8F1-B825-45F6-B1C3-1468737EEE41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8DF5F4-B62F-44F3-A6A9-095F50A88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EDBEE-1C08-4936-9843-6C4BDF8E7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71040-9F47-473F-AB60-1F3BDA5B4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454E4-8A17-49ED-9C1F-E5B8315A6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3E7EA-6F7E-4EBE-9220-AE482BFEAF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957C4-BF3D-40D3-A927-2B1339B45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5C3A4-2EF8-4EBD-8C05-D3974BE31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13D22-9D6A-4E1C-BF4C-2A7126BB2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D8BAC-E87D-4014-B541-A9571A4AF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0361E-B6C0-4021-95A2-8D58984E0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B5386-00EA-48CA-A951-7D5BAD8CC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CFAFD-46A7-4209-8324-866A8AEA3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C1515B9-1BCA-454A-B95A-2E842CC39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2" descr="SCI_PPT_templ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4" descr="gridpp2_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5572125" y="361950"/>
            <a:ext cx="31829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ngs.jp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5929313" y="5734050"/>
            <a:ext cx="2894012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Jens’ Soapbox</a:t>
            </a:r>
            <a:endParaRPr lang="en-GB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 smtClean="0"/>
              <a:t>J Jensen</a:t>
            </a:r>
          </a:p>
          <a:p>
            <a:pPr eaLnBrk="1" hangingPunct="1"/>
            <a:r>
              <a:rPr lang="en-GB" dirty="0" smtClean="0"/>
              <a:t>Rutherford </a:t>
            </a:r>
            <a:r>
              <a:rPr lang="en-GB" smtClean="0"/>
              <a:t>Appleton </a:t>
            </a:r>
            <a:r>
              <a:rPr lang="en-GB" smtClean="0"/>
              <a:t>Laboratory</a:t>
            </a:r>
            <a:endParaRPr lang="en-GB" dirty="0" smtClean="0"/>
          </a:p>
          <a:p>
            <a:pPr eaLnBrk="1" hangingPunct="1"/>
            <a:r>
              <a:rPr lang="en-GB" dirty="0" smtClean="0"/>
              <a:t>Berlin, Sep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Assertions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Explicit: stuff, time, who</a:t>
            </a:r>
          </a:p>
          <a:p>
            <a:r>
              <a:rPr lang="en-US" dirty="0" smtClean="0"/>
              <a:t>Implicit: intent</a:t>
            </a:r>
          </a:p>
          <a:p>
            <a:r>
              <a:rPr lang="en-US" dirty="0" smtClean="0"/>
              <a:t>Absent: why, context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Digitial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Conscious </a:t>
            </a:r>
            <a:r>
              <a:rPr lang="en-US" dirty="0" err="1" smtClean="0"/>
              <a:t>vs</a:t>
            </a:r>
            <a:r>
              <a:rPr lang="en-US" dirty="0" smtClean="0"/>
              <a:t> Automatic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Conscious effort to make signature</a:t>
            </a:r>
          </a:p>
          <a:p>
            <a:pPr lvl="1"/>
            <a:r>
              <a:rPr lang="en-US" dirty="0" smtClean="0"/>
              <a:t>Yes, this is my signature</a:t>
            </a:r>
          </a:p>
          <a:p>
            <a:pPr lvl="1"/>
            <a:r>
              <a:rPr lang="en-US" dirty="0" smtClean="0"/>
              <a:t>Yes, I signed </a:t>
            </a:r>
            <a:r>
              <a:rPr lang="en-US" i="1" dirty="0" smtClean="0"/>
              <a:t>this</a:t>
            </a:r>
            <a:r>
              <a:rPr lang="en-US" dirty="0" smtClean="0"/>
              <a:t> stuff at </a:t>
            </a:r>
            <a:r>
              <a:rPr lang="en-US" i="1" dirty="0" smtClean="0"/>
              <a:t>that</a:t>
            </a:r>
            <a:r>
              <a:rPr lang="en-US" dirty="0" smtClean="0"/>
              <a:t> time</a:t>
            </a:r>
          </a:p>
          <a:p>
            <a:pPr lvl="1"/>
            <a:r>
              <a:rPr lang="en-US" dirty="0" smtClean="0"/>
              <a:t>The stuff has not been changed</a:t>
            </a:r>
          </a:p>
          <a:p>
            <a:pPr lvl="1"/>
            <a:r>
              <a:rPr lang="en-US" dirty="0" smtClean="0"/>
              <a:t>I cannot deny having signed it (much later)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</a:t>
            </a:r>
            <a:r>
              <a:rPr lang="en-US" dirty="0" err="1" smtClean="0"/>
              <a:t>vs</a:t>
            </a:r>
            <a:r>
              <a:rPr lang="en-US" dirty="0" smtClean="0"/>
              <a:t> Digital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3000372"/>
            <a:ext cx="8001056" cy="3048000"/>
          </a:xfrm>
        </p:spPr>
        <p:txBody>
          <a:bodyPr/>
          <a:lstStyle/>
          <a:p>
            <a:r>
              <a:rPr lang="en-US" dirty="0" smtClean="0"/>
              <a:t>US: Digital is conscious</a:t>
            </a:r>
          </a:p>
          <a:p>
            <a:pPr lvl="1"/>
            <a:r>
              <a:rPr lang="en-US" dirty="0" smtClean="0"/>
              <a:t>Electronic may be automatic</a:t>
            </a:r>
          </a:p>
          <a:p>
            <a:pPr lvl="1"/>
            <a:r>
              <a:rPr lang="en-US" dirty="0" smtClean="0"/>
              <a:t>Or may be a scanned paper signature [ABA]</a:t>
            </a:r>
          </a:p>
          <a:p>
            <a:r>
              <a:rPr lang="en-US" dirty="0" smtClean="0"/>
              <a:t>UK/EU: Electronic is conscious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Electronic = Digital, synonymous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[ECA2000,EC/1999/93]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stuff for electronic signatures</a:t>
            </a:r>
          </a:p>
          <a:p>
            <a:r>
              <a:rPr lang="en-US" dirty="0" smtClean="0"/>
              <a:t>Evidential weight: duty of care etc</a:t>
            </a:r>
          </a:p>
          <a:p>
            <a:pPr lvl="1"/>
            <a:r>
              <a:rPr lang="en-US" dirty="0" smtClean="0"/>
              <a:t>BIP 0008</a:t>
            </a:r>
          </a:p>
          <a:p>
            <a:r>
              <a:rPr lang="en-US" dirty="0" smtClean="0"/>
              <a:t>Understand intent, not crypto</a:t>
            </a:r>
          </a:p>
          <a:p>
            <a:r>
              <a:rPr lang="en-US" dirty="0" smtClean="0"/>
              <a:t>“Classic signatures” understood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Signature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786058"/>
            <a:ext cx="7815290" cy="3095644"/>
          </a:xfrm>
        </p:spPr>
        <p:txBody>
          <a:bodyPr/>
          <a:lstStyle/>
          <a:p>
            <a:r>
              <a:rPr lang="en-US" dirty="0" smtClean="0"/>
              <a:t>The question of Trust in certificate</a:t>
            </a:r>
          </a:p>
          <a:p>
            <a:r>
              <a:rPr lang="en-US" dirty="0" smtClean="0"/>
              <a:t>The question of trusting user’s </a:t>
            </a:r>
            <a:r>
              <a:rPr lang="en-US" dirty="0" smtClean="0"/>
              <a:t>intent</a:t>
            </a:r>
          </a:p>
          <a:p>
            <a:pPr lvl="1"/>
            <a:r>
              <a:rPr lang="en-US" dirty="0" smtClean="0"/>
              <a:t>Usability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> intent</a:t>
            </a:r>
          </a:p>
          <a:p>
            <a:pPr lvl="1"/>
            <a:r>
              <a:rPr lang="en-US" dirty="0" smtClean="0"/>
              <a:t>Frequency and training</a:t>
            </a:r>
          </a:p>
          <a:p>
            <a:pPr lvl="1"/>
            <a:r>
              <a:rPr lang="en-US" dirty="0" smtClean="0"/>
              <a:t>Language, interface [</a:t>
            </a:r>
            <a:r>
              <a:rPr lang="en-US" dirty="0" err="1" smtClean="0"/>
              <a:t>johnny</a:t>
            </a:r>
            <a:r>
              <a:rPr lang="en-US" dirty="0" smtClean="0"/>
              <a:t>]</a:t>
            </a:r>
            <a:endParaRPr lang="en-US" dirty="0" smtClean="0"/>
          </a:p>
          <a:p>
            <a:r>
              <a:rPr lang="en-US" dirty="0" smtClean="0"/>
              <a:t>The question of time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Signature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 in Controlled Environments</a:t>
            </a:r>
          </a:p>
          <a:p>
            <a:pPr lvl="1"/>
            <a:r>
              <a:rPr lang="en-US" dirty="0" smtClean="0"/>
              <a:t>The Grid is a C.E.?</a:t>
            </a:r>
          </a:p>
          <a:p>
            <a:pPr lvl="1"/>
            <a:r>
              <a:rPr lang="en-US" dirty="0" smtClean="0"/>
              <a:t>Other online equiv., banks, </a:t>
            </a:r>
            <a:r>
              <a:rPr lang="en-US" dirty="0" smtClean="0"/>
              <a:t>e-commerce</a:t>
            </a:r>
            <a:endParaRPr lang="en-GB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Signature Evaluation - Time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500166" y="3000372"/>
            <a:ext cx="5786478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" name="Oval 5"/>
          <p:cNvSpPr/>
          <p:nvPr/>
        </p:nvSpPr>
        <p:spPr bwMode="auto">
          <a:xfrm>
            <a:off x="7286644" y="2714620"/>
            <a:ext cx="1071570" cy="642942"/>
          </a:xfrm>
          <a:prstGeom prst="ellips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verify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85720" y="2714620"/>
            <a:ext cx="1143008" cy="642942"/>
          </a:xfrm>
          <a:prstGeom prst="ellips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create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07181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“Geography”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500166" y="4214818"/>
            <a:ext cx="5786478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7286644" y="3929066"/>
            <a:ext cx="1143008" cy="642942"/>
          </a:xfrm>
          <a:prstGeom prst="ellips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End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28596" y="3929066"/>
            <a:ext cx="1000132" cy="642942"/>
          </a:xfrm>
          <a:prstGeom prst="ellips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Start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728" y="428625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Timeliness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3715538" y="4071148"/>
            <a:ext cx="2857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4107653" y="4321975"/>
            <a:ext cx="21431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3143240" y="3714752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14810" y="4357694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Rev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00166" y="5286388"/>
            <a:ext cx="592935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Oval 15"/>
          <p:cNvSpPr/>
          <p:nvPr/>
        </p:nvSpPr>
        <p:spPr bwMode="auto">
          <a:xfrm>
            <a:off x="500034" y="5072074"/>
            <a:ext cx="1071570" cy="642942"/>
          </a:xfrm>
          <a:prstGeom prst="ellipse">
            <a:avLst/>
          </a:prstGeom>
          <a:solidFill>
            <a:srgbClr val="00B050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OK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429520" y="5000636"/>
            <a:ext cx="1071570" cy="642942"/>
          </a:xfrm>
          <a:prstGeom prst="ellipse">
            <a:avLst/>
          </a:prstGeom>
          <a:solidFill>
            <a:srgbClr val="00B050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invalid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4393405" y="5536421"/>
            <a:ext cx="35719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286248" y="5643578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2786058"/>
            <a:ext cx="7772400" cy="3048000"/>
          </a:xfrm>
        </p:spPr>
        <p:txBody>
          <a:bodyPr/>
          <a:lstStyle/>
          <a:p>
            <a:r>
              <a:rPr lang="en-US" dirty="0" smtClean="0"/>
              <a:t>Quality of generation</a:t>
            </a:r>
          </a:p>
          <a:p>
            <a:r>
              <a:rPr lang="en-US" dirty="0" smtClean="0"/>
              <a:t>Duty of care again in key lifecycle</a:t>
            </a:r>
          </a:p>
          <a:p>
            <a:r>
              <a:rPr lang="en-US" dirty="0" smtClean="0"/>
              <a:t>Same as yesterday’s </a:t>
            </a:r>
            <a:r>
              <a:rPr lang="en-US" dirty="0" err="1" smtClean="0"/>
              <a:t>robotbox</a:t>
            </a:r>
            <a:endParaRPr lang="en-US" dirty="0" smtClean="0"/>
          </a:p>
          <a:p>
            <a:pPr lvl="1"/>
            <a:r>
              <a:rPr lang="en-US" dirty="0" err="1" smtClean="0"/>
              <a:t>AuC</a:t>
            </a:r>
            <a:r>
              <a:rPr lang="en-US" dirty="0" smtClean="0"/>
              <a:t>, </a:t>
            </a:r>
            <a:r>
              <a:rPr lang="en-US" dirty="0" err="1" smtClean="0"/>
              <a:t>AuZ</a:t>
            </a:r>
            <a:r>
              <a:rPr lang="en-US" dirty="0" smtClean="0"/>
              <a:t>, log</a:t>
            </a:r>
          </a:p>
          <a:p>
            <a:r>
              <a:rPr lang="en-US" dirty="0" smtClean="0"/>
              <a:t>Leakage of key/other key threats</a:t>
            </a:r>
          </a:p>
          <a:p>
            <a:pPr lvl="1"/>
            <a:r>
              <a:rPr lang="en-US" dirty="0" smtClean="0"/>
              <a:t>Cf. yesterday’s talk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Sysadmins</a:t>
            </a:r>
            <a:r>
              <a:rPr lang="en-US" dirty="0" smtClean="0"/>
              <a:t> and other privileged entities</a:t>
            </a:r>
          </a:p>
          <a:p>
            <a:r>
              <a:rPr lang="en-US" dirty="0" smtClean="0"/>
              <a:t>Key backups</a:t>
            </a:r>
          </a:p>
          <a:p>
            <a:r>
              <a:rPr lang="en-US" dirty="0" smtClean="0"/>
              <a:t>Escrow</a:t>
            </a:r>
          </a:p>
          <a:p>
            <a:r>
              <a:rPr lang="en-US" dirty="0" smtClean="0"/>
              <a:t>Proxies: loose cannons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generation and Escrow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escrowed keys inherently less trusted for signatures</a:t>
            </a:r>
          </a:p>
          <a:p>
            <a:pPr lvl="1"/>
            <a:r>
              <a:rPr lang="en-US" dirty="0" smtClean="0"/>
              <a:t>ECA2000, 14 (1)</a:t>
            </a:r>
          </a:p>
          <a:p>
            <a:r>
              <a:rPr lang="en-US" dirty="0" smtClean="0"/>
              <a:t>Are keys generated by (non-user) inherently less trusted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Soapbox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official Soapbox on EU </a:t>
            </a:r>
            <a:r>
              <a:rPr lang="en-US" dirty="0" err="1" smtClean="0"/>
              <a:t>PMAgenda</a:t>
            </a:r>
            <a:endParaRPr lang="en-US" dirty="0" smtClean="0"/>
          </a:p>
          <a:p>
            <a:r>
              <a:rPr lang="en-US" dirty="0" err="1" smtClean="0"/>
              <a:t>Luminy</a:t>
            </a:r>
            <a:r>
              <a:rPr lang="en-US" dirty="0" smtClean="0"/>
              <a:t>, January 2005</a:t>
            </a:r>
          </a:p>
          <a:p>
            <a:r>
              <a:rPr lang="en-US" dirty="0" smtClean="0"/>
              <a:t>That was Soapbox part two</a:t>
            </a:r>
          </a:p>
          <a:p>
            <a:r>
              <a:rPr lang="en-US" dirty="0" smtClean="0"/>
              <a:t>Although I can’t believe there was a PMA where I didn’t speak?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3048000"/>
          <a:ext cx="77724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2357430"/>
          <a:ext cx="7772400" cy="3738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Trust Distance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2910" y="2571744"/>
          <a:ext cx="777240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44" y="6429396"/>
            <a:ext cx="1127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Image © STFC</a:t>
            </a:r>
            <a:endParaRPr lang="en-GB" sz="11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concerns</a:t>
            </a:r>
            <a:br>
              <a:rPr lang="en-US" dirty="0" smtClean="0"/>
            </a:br>
            <a:r>
              <a:rPr lang="en-US" dirty="0" smtClean="0"/>
              <a:t>User Distance To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Concern for confidentiality of key</a:t>
            </a:r>
          </a:p>
          <a:p>
            <a:r>
              <a:rPr lang="en-US" dirty="0" err="1" smtClean="0"/>
              <a:t>Authorised</a:t>
            </a:r>
            <a:r>
              <a:rPr lang="en-US" dirty="0" smtClean="0"/>
              <a:t> and logged use of key</a:t>
            </a:r>
          </a:p>
          <a:p>
            <a:r>
              <a:rPr lang="en-US" dirty="0" smtClean="0"/>
              <a:t>Wider risk of “leakage”</a:t>
            </a:r>
          </a:p>
          <a:p>
            <a:r>
              <a:rPr lang="en-US" dirty="0" smtClean="0"/>
              <a:t>Perceived distance by user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people can access the private </a:t>
            </a:r>
            <a:r>
              <a:rPr lang="en-US" dirty="0" smtClean="0"/>
              <a:t>key</a:t>
            </a:r>
          </a:p>
          <a:p>
            <a:r>
              <a:rPr lang="en-US" dirty="0" smtClean="0"/>
              <a:t>Consequence of errors</a:t>
            </a:r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 Concerns: </a:t>
            </a:r>
            <a:r>
              <a:rPr lang="en-US" dirty="0" err="1" smtClean="0"/>
              <a:t>LoA</a:t>
            </a:r>
            <a:endParaRPr lang="en-GB" dirty="0"/>
          </a:p>
        </p:txBody>
      </p:sp>
      <p:sp>
        <p:nvSpPr>
          <p:cNvPr id="6" name="Up Arrow 5"/>
          <p:cNvSpPr/>
          <p:nvPr/>
        </p:nvSpPr>
        <p:spPr bwMode="auto">
          <a:xfrm>
            <a:off x="500034" y="2643182"/>
            <a:ext cx="1357322" cy="3786214"/>
          </a:xfrm>
          <a:prstGeom prst="upArrow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5929330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Asked for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openid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5143512"/>
            <a:ext cx="3500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Good enough today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85918" y="4286256"/>
            <a:ext cx="280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Required tomorrow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3429000"/>
            <a:ext cx="2805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Special apps areas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4714876" y="4429132"/>
            <a:ext cx="114300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072198" y="4214818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Grid opens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000760" y="342900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Finance, biomed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4643438" y="3714752"/>
            <a:ext cx="121444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143636" y="5214950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Usability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5072066" y="5500702"/>
            <a:ext cx="857256" cy="5715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Authorising</a:t>
            </a:r>
            <a:r>
              <a:rPr lang="en-US" dirty="0" smtClean="0"/>
              <a:t> Use of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 of signature may </a:t>
            </a:r>
            <a:r>
              <a:rPr lang="en-US" dirty="0" err="1" smtClean="0"/>
              <a:t>req</a:t>
            </a:r>
            <a:r>
              <a:rPr lang="en-US" dirty="0" smtClean="0"/>
              <a:t> diff </a:t>
            </a:r>
            <a:r>
              <a:rPr lang="en-US" dirty="0" err="1" smtClean="0"/>
              <a:t>LoA</a:t>
            </a:r>
            <a:endParaRPr lang="en-US" dirty="0" smtClean="0"/>
          </a:p>
          <a:p>
            <a:r>
              <a:rPr lang="en-US" dirty="0" smtClean="0"/>
              <a:t>Individually authenticated (normal)</a:t>
            </a:r>
          </a:p>
          <a:p>
            <a:r>
              <a:rPr lang="en-US" dirty="0" smtClean="0"/>
              <a:t>Role (human robots, as it were)</a:t>
            </a:r>
          </a:p>
          <a:p>
            <a:r>
              <a:rPr lang="en-US" dirty="0" smtClean="0"/>
              <a:t>Dual control (</a:t>
            </a:r>
            <a:r>
              <a:rPr lang="en-US" dirty="0" err="1" smtClean="0"/>
              <a:t>eg</a:t>
            </a:r>
            <a:r>
              <a:rPr lang="en-US" dirty="0" smtClean="0"/>
              <a:t> root CA)</a:t>
            </a:r>
          </a:p>
          <a:p>
            <a:r>
              <a:rPr lang="en-US" dirty="0" smtClean="0"/>
              <a:t>Audited (</a:t>
            </a:r>
            <a:r>
              <a:rPr lang="en-US" dirty="0" err="1" smtClean="0"/>
              <a:t>eg</a:t>
            </a:r>
            <a:r>
              <a:rPr lang="en-US" dirty="0" smtClean="0"/>
              <a:t> CA)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Delegation of Authority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</a:t>
            </a:r>
            <a:r>
              <a:rPr lang="en-US" dirty="0" err="1" smtClean="0"/>
              <a:t>m’ware</a:t>
            </a:r>
            <a:r>
              <a:rPr lang="en-US" dirty="0" smtClean="0"/>
              <a:t> support</a:t>
            </a:r>
          </a:p>
          <a:p>
            <a:pPr lvl="1"/>
            <a:r>
              <a:rPr lang="en-US" dirty="0" smtClean="0"/>
              <a:t>And infrastructure</a:t>
            </a:r>
          </a:p>
          <a:p>
            <a:r>
              <a:rPr lang="en-US" dirty="0" smtClean="0"/>
              <a:t>Limit authority</a:t>
            </a:r>
          </a:p>
          <a:p>
            <a:r>
              <a:rPr lang="en-US" dirty="0" smtClean="0"/>
              <a:t>Cf. projects </a:t>
            </a:r>
            <a:r>
              <a:rPr lang="en-US" dirty="0" err="1" smtClean="0"/>
              <a:t>eg</a:t>
            </a:r>
            <a:r>
              <a:rPr lang="en-US" dirty="0" smtClean="0"/>
              <a:t> Stanford authority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of Invoking Recourse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2928934"/>
            <a:ext cx="7772400" cy="3048000"/>
          </a:xfrm>
        </p:spPr>
        <p:txBody>
          <a:bodyPr/>
          <a:lstStyle/>
          <a:p>
            <a:r>
              <a:rPr lang="en-US" dirty="0" smtClean="0"/>
              <a:t>If something goes wrong, who to turn to</a:t>
            </a:r>
          </a:p>
          <a:p>
            <a:r>
              <a:rPr lang="en-US" dirty="0" smtClean="0"/>
              <a:t>What is the process</a:t>
            </a:r>
          </a:p>
          <a:p>
            <a:r>
              <a:rPr lang="en-US" dirty="0" smtClean="0"/>
              <a:t>Can it be invoked at level of wrongness</a:t>
            </a:r>
          </a:p>
          <a:p>
            <a:r>
              <a:rPr lang="en-US" dirty="0" smtClean="0"/>
              <a:t>Does it actually work</a:t>
            </a:r>
          </a:p>
          <a:p>
            <a:r>
              <a:rPr lang="en-US" dirty="0" smtClean="0"/>
              <a:t>Signature may be out of scope of CA</a:t>
            </a:r>
          </a:p>
          <a:p>
            <a:r>
              <a:rPr lang="en-US" dirty="0" smtClean="0"/>
              <a:t>Or not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Longer chains are expensive</a:t>
            </a:r>
          </a:p>
          <a:p>
            <a:r>
              <a:rPr lang="en-US" dirty="0" smtClean="0"/>
              <a:t>RSA verifications are expensive-</a:t>
            </a:r>
            <a:r>
              <a:rPr lang="en-US" dirty="0" err="1" smtClean="0"/>
              <a:t>ish</a:t>
            </a:r>
            <a:endParaRPr lang="en-US" dirty="0" smtClean="0"/>
          </a:p>
          <a:p>
            <a:pPr lvl="1"/>
            <a:r>
              <a:rPr lang="en-US" dirty="0" smtClean="0"/>
              <a:t>Exponents with few bits help (public key: verification)</a:t>
            </a:r>
          </a:p>
          <a:p>
            <a:pPr lvl="1"/>
            <a:r>
              <a:rPr lang="en-US" dirty="0" smtClean="0"/>
              <a:t>Shorter keys help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Pre-Soapbox Soapbox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Praeterea</a:t>
            </a:r>
            <a:r>
              <a:rPr lang="en-US" dirty="0" smtClean="0"/>
              <a:t> </a:t>
            </a:r>
            <a:r>
              <a:rPr lang="en-US" dirty="0" err="1" smtClean="0"/>
              <a:t>Censeo</a:t>
            </a:r>
            <a:endParaRPr lang="en-US" dirty="0" smtClean="0"/>
          </a:p>
          <a:p>
            <a:r>
              <a:rPr lang="en-US" dirty="0" smtClean="0"/>
              <a:t>Do not send CP/CPS to the list!</a:t>
            </a:r>
          </a:p>
          <a:p>
            <a:r>
              <a:rPr lang="en-US" dirty="0" smtClean="0"/>
              <a:t>Huge attachments are evil and rude</a:t>
            </a:r>
          </a:p>
          <a:p>
            <a:r>
              <a:rPr lang="en-US" dirty="0" smtClean="0"/>
              <a:t>Send pointers to CP/CPS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</a:t>
            </a:r>
            <a:r>
              <a:rPr lang="en-US" strike="sngStrike" dirty="0" smtClean="0"/>
              <a:t>fusion </a:t>
            </a:r>
            <a:r>
              <a:rPr lang="en-US" dirty="0" smtClean="0"/>
              <a:t> </a:t>
            </a:r>
            <a:r>
              <a:rPr lang="en-US" dirty="0" err="1" smtClean="0"/>
              <a:t>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2857496"/>
            <a:ext cx="7772400" cy="3048000"/>
          </a:xfrm>
        </p:spPr>
        <p:txBody>
          <a:bodyPr/>
          <a:lstStyle/>
          <a:p>
            <a:r>
              <a:rPr lang="en-US" dirty="0" smtClean="0"/>
              <a:t>Layering reduces the WF</a:t>
            </a:r>
          </a:p>
          <a:p>
            <a:pPr lvl="1"/>
            <a:r>
              <a:rPr lang="en-US" dirty="0" err="1" smtClean="0"/>
              <a:t>Exdirection</a:t>
            </a:r>
            <a:endParaRPr lang="en-US" dirty="0" smtClean="0"/>
          </a:p>
          <a:p>
            <a:r>
              <a:rPr lang="en-US" dirty="0" smtClean="0"/>
              <a:t>Capturing intent is difficult</a:t>
            </a:r>
          </a:p>
          <a:p>
            <a:r>
              <a:rPr lang="en-US" dirty="0" smtClean="0"/>
              <a:t>Specific considerations useful in wider contexts</a:t>
            </a:r>
          </a:p>
          <a:p>
            <a:r>
              <a:rPr lang="en-US" dirty="0" err="1" smtClean="0"/>
              <a:t>LoWF</a:t>
            </a:r>
            <a:endParaRPr lang="en-GB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 Anderson : Engineering…</a:t>
            </a:r>
          </a:p>
          <a:p>
            <a:r>
              <a:rPr lang="en-US" dirty="0" smtClean="0"/>
              <a:t>BIP 0008</a:t>
            </a:r>
          </a:p>
          <a:p>
            <a:r>
              <a:rPr lang="en-US" dirty="0" smtClean="0"/>
              <a:t>Why Johnny can’t encrypt [PGP]</a:t>
            </a:r>
          </a:p>
          <a:p>
            <a:r>
              <a:rPr lang="en-US" dirty="0" smtClean="0"/>
              <a:t>ECA2000, other dig sig </a:t>
            </a:r>
            <a:r>
              <a:rPr lang="en-US" dirty="0" err="1" smtClean="0"/>
              <a:t>stds</a:t>
            </a:r>
            <a:r>
              <a:rPr lang="en-US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Pre-Soapbox Soapbox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928934"/>
            <a:ext cx="7772400" cy="3048000"/>
          </a:xfrm>
        </p:spPr>
        <p:txBody>
          <a:bodyPr/>
          <a:lstStyle/>
          <a:p>
            <a:r>
              <a:rPr lang="en-US" sz="2800" dirty="0" smtClean="0"/>
              <a:t>For CA issuing CAs (non-EE), aka HLCA</a:t>
            </a:r>
          </a:p>
          <a:p>
            <a:r>
              <a:rPr lang="en-US" sz="2800" dirty="0" smtClean="0"/>
              <a:t>Permit non-IGTF CAs in signing policy file</a:t>
            </a:r>
          </a:p>
          <a:p>
            <a:r>
              <a:rPr lang="en-US" sz="2800" dirty="0" smtClean="0"/>
              <a:t>Explicit or implicit naming</a:t>
            </a:r>
          </a:p>
          <a:p>
            <a:r>
              <a:rPr lang="en-US" sz="2800" dirty="0" smtClean="0"/>
              <a:t>Improves security, doesn’t weaken it</a:t>
            </a:r>
          </a:p>
          <a:p>
            <a:r>
              <a:rPr lang="en-US" sz="2800" dirty="0" smtClean="0"/>
              <a:t>Already backed by TAGPMA!</a:t>
            </a:r>
            <a:endParaRPr lang="en-GB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Pre-Soapbox Soapbox III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Jens’ Great Guide to Good Grid Governance</a:t>
            </a:r>
          </a:p>
          <a:p>
            <a:r>
              <a:rPr lang="en-US" dirty="0" smtClean="0"/>
              <a:t>Non-technical but advanced </a:t>
            </a:r>
            <a:r>
              <a:rPr lang="en-US" dirty="0" err="1" smtClean="0"/>
              <a:t>writeup</a:t>
            </a:r>
            <a:r>
              <a:rPr lang="en-US" dirty="0" smtClean="0"/>
              <a:t> of soapbox (SJ lecture series)</a:t>
            </a:r>
          </a:p>
          <a:p>
            <a:r>
              <a:rPr lang="en-US" dirty="0" smtClean="0"/>
              <a:t>To be published as IGTF doc</a:t>
            </a:r>
          </a:p>
          <a:p>
            <a:pPr lvl="1"/>
            <a:r>
              <a:rPr lang="en-US" dirty="0" smtClean="0"/>
              <a:t>or book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Pre-Soapbox Soapbox IV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role of the proxy</a:t>
            </a:r>
          </a:p>
          <a:p>
            <a:r>
              <a:rPr lang="en-US" dirty="0" smtClean="0"/>
              <a:t>Case long-lived proxies being used to bypass the rules</a:t>
            </a:r>
          </a:p>
          <a:p>
            <a:r>
              <a:rPr lang="en-US" dirty="0" smtClean="0"/>
              <a:t>RP issue or CA issue?  IGTF?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in Quixotic Quest for Quotidian Quality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7224" y="3429000"/>
            <a:ext cx="7429552" cy="2214578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The Soapbox proper:</a:t>
            </a:r>
          </a:p>
          <a:p>
            <a:pPr algn="r">
              <a:buNone/>
            </a:pPr>
            <a:r>
              <a:rPr lang="en-US" sz="4000" dirty="0" smtClean="0"/>
              <a:t>A </a:t>
            </a:r>
            <a:r>
              <a:rPr lang="en-US" sz="4000" dirty="0" smtClean="0"/>
              <a:t>Signatures Miscellany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- mostly in the SJ series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Ubi</a:t>
            </a:r>
            <a:r>
              <a:rPr lang="en-US" dirty="0" smtClean="0"/>
              <a:t> </a:t>
            </a:r>
            <a:r>
              <a:rPr lang="en-US" dirty="0" err="1" smtClean="0"/>
              <a:t>Quibus</a:t>
            </a:r>
            <a:r>
              <a:rPr lang="en-US" dirty="0" smtClean="0"/>
              <a:t> </a:t>
            </a:r>
            <a:r>
              <a:rPr lang="en-US" dirty="0" smtClean="0"/>
              <a:t>Cur </a:t>
            </a:r>
            <a:r>
              <a:rPr lang="en-US" dirty="0" err="1" smtClean="0"/>
              <a:t>Quomodo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Auxilio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3000372"/>
            <a:ext cx="7772400" cy="3048000"/>
          </a:xfrm>
        </p:spPr>
        <p:txBody>
          <a:bodyPr/>
          <a:lstStyle/>
          <a:p>
            <a:r>
              <a:rPr lang="en-US" sz="2800" dirty="0" smtClean="0"/>
              <a:t>Signatures are often </a:t>
            </a:r>
            <a:r>
              <a:rPr lang="en-US" sz="2800" u="sng" dirty="0" smtClean="0"/>
              <a:t>permitted</a:t>
            </a:r>
            <a:r>
              <a:rPr lang="en-US" sz="2800" dirty="0" smtClean="0"/>
              <a:t> rather than </a:t>
            </a:r>
            <a:r>
              <a:rPr lang="en-US" sz="2800" u="sng" dirty="0" smtClean="0"/>
              <a:t>supported</a:t>
            </a:r>
          </a:p>
          <a:p>
            <a:r>
              <a:rPr lang="en-US" sz="2800" dirty="0" smtClean="0"/>
              <a:t>But these are signatures in wider </a:t>
            </a:r>
            <a:r>
              <a:rPr lang="en-US" sz="2800" dirty="0" smtClean="0"/>
              <a:t>context</a:t>
            </a:r>
          </a:p>
          <a:p>
            <a:r>
              <a:rPr lang="en-US" sz="2800" dirty="0" smtClean="0"/>
              <a:t>Used for AUP, email</a:t>
            </a:r>
            <a:endParaRPr lang="en-US" sz="2800" dirty="0" smtClean="0"/>
          </a:p>
          <a:p>
            <a:r>
              <a:rPr lang="en-US" sz="2800" dirty="0" smtClean="0"/>
              <a:t>Worth looking at, for the SJ (but also QQ)</a:t>
            </a:r>
            <a:endParaRPr lang="en-GB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Signatures Assertions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…assert the integrity of stuff</a:t>
            </a:r>
          </a:p>
          <a:p>
            <a:r>
              <a:rPr lang="en-US" dirty="0" smtClean="0"/>
              <a:t>…asserts timestamp of signature</a:t>
            </a:r>
          </a:p>
          <a:p>
            <a:r>
              <a:rPr lang="en-US" dirty="0" smtClean="0"/>
              <a:t>…assert the authenticity of the signer (source)</a:t>
            </a:r>
          </a:p>
          <a:p>
            <a:r>
              <a:rPr lang="en-US" dirty="0" smtClean="0"/>
              <a:t>…assert </a:t>
            </a:r>
            <a:r>
              <a:rPr lang="en-US" smtClean="0"/>
              <a:t>legal binding (ECA2000,15(2)(a))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2870</TotalTime>
  <Words>769</Words>
  <Application>Microsoft Office PowerPoint</Application>
  <PresentationFormat>On-screen Show (4:3)</PresentationFormat>
  <Paragraphs>185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Blank Presentation</vt:lpstr>
      <vt:lpstr>Jens’ Soapbox</vt:lpstr>
      <vt:lpstr>Soapbox History</vt:lpstr>
      <vt:lpstr>Pre-Soapbox Soapbox I</vt:lpstr>
      <vt:lpstr>Pre-Soapbox Soapbox II</vt:lpstr>
      <vt:lpstr>Pre-Soapbox Soapbox III</vt:lpstr>
      <vt:lpstr>Pre-Soapbox Soapbox IV</vt:lpstr>
      <vt:lpstr>Questions in Quixotic Quest for Quotidian Quality</vt:lpstr>
      <vt:lpstr>Qui Quis Ubi Quibus Cur Quomodo Quando Auxilio</vt:lpstr>
      <vt:lpstr>Signatures Assertions</vt:lpstr>
      <vt:lpstr>Assertions</vt:lpstr>
      <vt:lpstr>Electronic vs Digitial Conscious vs Automatic</vt:lpstr>
      <vt:lpstr>Electronic vs Digital</vt:lpstr>
      <vt:lpstr>The Law</vt:lpstr>
      <vt:lpstr>Signature Evaluation</vt:lpstr>
      <vt:lpstr>Signature Evaluation</vt:lpstr>
      <vt:lpstr>Signature Evaluation - Time</vt:lpstr>
      <vt:lpstr>Key Management</vt:lpstr>
      <vt:lpstr>Key Management</vt:lpstr>
      <vt:lpstr>Key generation and Escrow</vt:lpstr>
      <vt:lpstr>Distance</vt:lpstr>
      <vt:lpstr>Distance</vt:lpstr>
      <vt:lpstr>The Trust Distance</vt:lpstr>
      <vt:lpstr>RP concerns User Distance To Key</vt:lpstr>
      <vt:lpstr>RP Concerns</vt:lpstr>
      <vt:lpstr>RP Concerns: LoA</vt:lpstr>
      <vt:lpstr>Authorising Use of Key</vt:lpstr>
      <vt:lpstr>Delegation of Authority</vt:lpstr>
      <vt:lpstr>Threshold of Invoking Recourse</vt:lpstr>
      <vt:lpstr>Speed Considerations</vt:lpstr>
      <vt:lpstr>The Confusion  clusion</vt:lpstr>
      <vt:lpstr>Refs</vt:lpstr>
    </vt:vector>
  </TitlesOfParts>
  <Company>STFC 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Jensen</dc:creator>
  <cp:lastModifiedBy>jj47</cp:lastModifiedBy>
  <cp:revision>116</cp:revision>
  <dcterms:created xsi:type="dcterms:W3CDTF">2007-03-15T09:55:48Z</dcterms:created>
  <dcterms:modified xsi:type="dcterms:W3CDTF">2009-09-16T08:38:04Z</dcterms:modified>
</cp:coreProperties>
</file>