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0" r:id="rId6"/>
    <p:sldId id="257" r:id="rId7"/>
    <p:sldId id="261" r:id="rId8"/>
    <p:sldId id="268" r:id="rId9"/>
    <p:sldId id="262" r:id="rId10"/>
    <p:sldId id="267" r:id="rId11"/>
    <p:sldId id="263" r:id="rId12"/>
    <p:sldId id="264" r:id="rId13"/>
    <p:sldId id="265" r:id="rId14"/>
    <p:sldId id="271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186370" cy="1143000"/>
          </a:xfrm>
        </p:spPr>
        <p:txBody>
          <a:bodyPr/>
          <a:lstStyle>
            <a:lvl1pPr>
              <a:defRPr baseline="0">
                <a:solidFill>
                  <a:srgbClr val="65DD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74593F7-1061-4DDC-9074-2C9CE5EDB141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8D0AE0C-F99F-46A2-AF97-5A89449C11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Soapbox</a:t>
            </a:r>
            <a:br>
              <a:rPr lang="en-US" dirty="0" smtClean="0"/>
            </a:br>
            <a:r>
              <a:rPr lang="en-US" dirty="0" smtClean="0"/>
              <a:t>(S-Series)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Certificate Validation</a:t>
            </a:r>
          </a:p>
          <a:p>
            <a:r>
              <a:rPr lang="en-US" dirty="0" smtClean="0"/>
              <a:t>Jens Jensen, STFC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processes already delegated</a:t>
            </a:r>
          </a:p>
          <a:p>
            <a:pPr lvl="1"/>
            <a:r>
              <a:rPr lang="en-US" dirty="0" smtClean="0"/>
              <a:t>E.g. MICS</a:t>
            </a:r>
          </a:p>
          <a:p>
            <a:pPr lvl="1"/>
            <a:r>
              <a:rPr lang="en-US" dirty="0" smtClean="0"/>
              <a:t>Delegation: loss of </a:t>
            </a:r>
            <a:r>
              <a:rPr lang="en-US" dirty="0" err="1" smtClean="0"/>
              <a:t>auditability</a:t>
            </a:r>
            <a:endParaRPr lang="en-US" dirty="0" smtClean="0"/>
          </a:p>
          <a:p>
            <a:r>
              <a:rPr lang="en-US" dirty="0" smtClean="0"/>
              <a:t>Some processes can be automated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Kirkhoff’s</a:t>
            </a:r>
            <a:r>
              <a:rPr lang="en-US" dirty="0" smtClean="0"/>
              <a:t> Law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55576" y="1772816"/>
            <a:ext cx="748883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411760" y="1268760"/>
            <a:ext cx="1080120" cy="10801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64088" y="1268760"/>
            <a:ext cx="1080120" cy="10801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683568" y="3789040"/>
            <a:ext cx="23762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059832" y="2708920"/>
            <a:ext cx="3024336" cy="2304256"/>
          </a:xfrm>
          <a:prstGeom prst="rect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6084168" y="3789040"/>
            <a:ext cx="208823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995936" y="2204864"/>
            <a:ext cx="1080120" cy="10801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995936" y="4437112"/>
            <a:ext cx="1080120" cy="108012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755576" y="6093296"/>
            <a:ext cx="748883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483768" y="5517232"/>
            <a:ext cx="1080120" cy="108012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436096" y="5517232"/>
            <a:ext cx="1080120" cy="108012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 Process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Throughput</a:t>
            </a:r>
          </a:p>
          <a:p>
            <a:r>
              <a:rPr lang="en-US" dirty="0" smtClean="0"/>
              <a:t>Redundancy/availability</a:t>
            </a:r>
          </a:p>
          <a:p>
            <a:r>
              <a:rPr lang="en-US" dirty="0" smtClean="0"/>
              <a:t>Skills</a:t>
            </a:r>
          </a:p>
          <a:p>
            <a:r>
              <a:rPr lang="en-US" dirty="0" smtClean="0"/>
              <a:t>Data Protection compliance</a:t>
            </a:r>
          </a:p>
          <a:p>
            <a:r>
              <a:rPr lang="en-US" dirty="0" smtClean="0"/>
              <a:t>Integrity</a:t>
            </a:r>
          </a:p>
          <a:p>
            <a:endParaRPr lang="en-US" dirty="0"/>
          </a:p>
          <a:p>
            <a:r>
              <a:rPr lang="en-US" dirty="0" smtClean="0"/>
              <a:t>Compare </a:t>
            </a:r>
            <a:r>
              <a:rPr lang="en-US" dirty="0" err="1" smtClean="0"/>
              <a:t>DutchGrid’s</a:t>
            </a:r>
            <a:r>
              <a:rPr lang="en-US" dirty="0" smtClean="0"/>
              <a:t> “dumb” RAs</a:t>
            </a:r>
          </a:p>
          <a:p>
            <a:r>
              <a:rPr lang="en-US" dirty="0" smtClean="0"/>
              <a:t>And UK’s split RAs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about...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make progress, we need to</a:t>
            </a:r>
          </a:p>
          <a:p>
            <a:pPr lvl="1"/>
            <a:r>
              <a:rPr lang="en-US" dirty="0" smtClean="0"/>
              <a:t>Understand the processes of Subscriber</a:t>
            </a:r>
          </a:p>
          <a:p>
            <a:pPr lvl="1"/>
            <a:r>
              <a:rPr lang="en-US" dirty="0" smtClean="0"/>
              <a:t>Understand the processes of RA</a:t>
            </a:r>
          </a:p>
          <a:p>
            <a:r>
              <a:rPr lang="en-US" dirty="0" smtClean="0"/>
              <a:t>Enable splitting roles, e.g.,</a:t>
            </a:r>
          </a:p>
          <a:p>
            <a:pPr lvl="1"/>
            <a:r>
              <a:rPr lang="en-US" dirty="0" err="1" smtClean="0"/>
              <a:t>Multiperson</a:t>
            </a:r>
            <a:r>
              <a:rPr lang="en-US" dirty="0" smtClean="0"/>
              <a:t> processes on validation</a:t>
            </a:r>
          </a:p>
          <a:p>
            <a:pPr lvl="2"/>
            <a:r>
              <a:rPr lang="en-US" dirty="0" smtClean="0"/>
              <a:t>Either split roles, or two-person validation</a:t>
            </a:r>
          </a:p>
          <a:p>
            <a:pPr lvl="1"/>
            <a:r>
              <a:rPr lang="en-US" dirty="0" smtClean="0"/>
              <a:t>Record the steps...</a:t>
            </a:r>
          </a:p>
          <a:p>
            <a:pPr lvl="2"/>
            <a:r>
              <a:rPr lang="en-US" dirty="0" smtClean="0"/>
              <a:t>In an auditable form (for some steps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Enable </a:t>
            </a:r>
            <a:r>
              <a:rPr lang="en-US" i="1" dirty="0" smtClean="0"/>
              <a:t>automating</a:t>
            </a:r>
            <a:r>
              <a:rPr lang="en-US" dirty="0" smtClean="0"/>
              <a:t> roles?  Delegating?</a:t>
            </a:r>
            <a:endParaRPr lang="en-US" dirty="0" smtClean="0"/>
          </a:p>
          <a:p>
            <a:r>
              <a:rPr lang="en-US" dirty="0" smtClean="0"/>
              <a:t>Understanding the consequences of linking steps</a:t>
            </a:r>
            <a:endParaRPr lang="en-US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en-US" dirty="0" smtClean="0"/>
              <a:t>Can continue: look at all the </a:t>
            </a:r>
            <a:r>
              <a:rPr lang="en-US" i="1" dirty="0" smtClean="0"/>
              <a:t>services</a:t>
            </a:r>
            <a:r>
              <a:rPr lang="en-US" dirty="0" smtClean="0"/>
              <a:t> of the CA</a:t>
            </a:r>
          </a:p>
          <a:p>
            <a:r>
              <a:rPr lang="en-US" dirty="0" smtClean="0"/>
              <a:t>E.g. “outsourcing” the certificate issuance</a:t>
            </a:r>
          </a:p>
          <a:p>
            <a:pPr lvl="1"/>
            <a:r>
              <a:rPr lang="en-US" dirty="0" smtClean="0"/>
              <a:t>TCS, SWITCH</a:t>
            </a:r>
          </a:p>
          <a:p>
            <a:pPr lvl="1"/>
            <a:r>
              <a:rPr lang="en-US" dirty="0" smtClean="0"/>
              <a:t>National CAs still carry on with hosts</a:t>
            </a:r>
          </a:p>
          <a:p>
            <a:r>
              <a:rPr lang="en-US" dirty="0" smtClean="0"/>
              <a:t>Outsourcing the identity management...</a:t>
            </a:r>
          </a:p>
          <a:p>
            <a:pPr lvl="1"/>
            <a:r>
              <a:rPr lang="en-US" dirty="0" smtClean="0"/>
              <a:t>MICS, SLCS</a:t>
            </a:r>
          </a:p>
          <a:p>
            <a:r>
              <a:rPr lang="en-US" dirty="0" smtClean="0"/>
              <a:t>Where </a:t>
            </a:r>
            <a:r>
              <a:rPr lang="en-US" i="1" dirty="0" smtClean="0"/>
              <a:t>is</a:t>
            </a:r>
            <a:r>
              <a:rPr lang="en-US" dirty="0" smtClean="0"/>
              <a:t> the CA...?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CA is a PMA 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Note about responsibility, e.g. for data protection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link </a:t>
            </a:r>
            <a:r>
              <a:rPr lang="en-US" dirty="0" err="1" smtClean="0"/>
              <a:t>IdM</a:t>
            </a:r>
            <a:r>
              <a:rPr lang="en-US" dirty="0" smtClean="0"/>
              <a:t> to identity processes...</a:t>
            </a:r>
          </a:p>
          <a:p>
            <a:pPr lvl="1"/>
            <a:r>
              <a:rPr lang="en-US" dirty="0" smtClean="0"/>
              <a:t>What are the implications of linking </a:t>
            </a:r>
            <a:r>
              <a:rPr lang="en-US" dirty="0" err="1" smtClean="0"/>
              <a:t>IdM</a:t>
            </a:r>
            <a:r>
              <a:rPr lang="en-US" dirty="0" smtClean="0"/>
              <a:t> to repository?</a:t>
            </a:r>
          </a:p>
          <a:p>
            <a:pPr lvl="1"/>
            <a:r>
              <a:rPr lang="en-US" dirty="0" smtClean="0"/>
              <a:t>Federated identity management – home id generates (or at least activates) credential;</a:t>
            </a:r>
          </a:p>
          <a:p>
            <a:r>
              <a:rPr lang="en-US" dirty="0" smtClean="0"/>
              <a:t>MICS</a:t>
            </a:r>
          </a:p>
          <a:p>
            <a:pPr lvl="1"/>
            <a:r>
              <a:rPr lang="en-US" dirty="0" smtClean="0"/>
              <a:t>“Entities possess and control their key data”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I&amp;A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Identification - </a:t>
            </a:r>
            <a:r>
              <a:rPr lang="en-GB" dirty="0" smtClean="0"/>
              <a:t>The process of establishing the identity of an</a:t>
            </a:r>
          </a:p>
          <a:p>
            <a:r>
              <a:rPr lang="en-GB" dirty="0" smtClean="0"/>
              <a:t>   individual or organization, i.e., to show that an individual or</a:t>
            </a:r>
          </a:p>
          <a:p>
            <a:r>
              <a:rPr lang="en-GB" dirty="0" smtClean="0"/>
              <a:t>   organization is a specific individual or organization.  In the</a:t>
            </a:r>
          </a:p>
          <a:p>
            <a:r>
              <a:rPr lang="en-GB" dirty="0" smtClean="0"/>
              <a:t>   context of a PKI, identification refers to two processes:</a:t>
            </a:r>
          </a:p>
          <a:p>
            <a:endParaRPr lang="en-GB" dirty="0" smtClean="0"/>
          </a:p>
          <a:p>
            <a:r>
              <a:rPr lang="en-GB" dirty="0" smtClean="0"/>
              <a:t>   (1) establishing that a given name of an individual or organization</a:t>
            </a:r>
          </a:p>
          <a:p>
            <a:r>
              <a:rPr lang="en-GB" dirty="0" smtClean="0"/>
              <a:t>       corresponds to a real-world identity of an individual or</a:t>
            </a:r>
          </a:p>
          <a:p>
            <a:r>
              <a:rPr lang="en-GB" dirty="0" smtClean="0"/>
              <a:t>       organization, and</a:t>
            </a:r>
          </a:p>
          <a:p>
            <a:endParaRPr lang="en-GB" dirty="0" smtClean="0"/>
          </a:p>
          <a:p>
            <a:r>
              <a:rPr lang="en-GB" dirty="0" smtClean="0"/>
              <a:t>   (2) establishing that an individual or organization applying for or</a:t>
            </a:r>
          </a:p>
          <a:p>
            <a:r>
              <a:rPr lang="en-GB" dirty="0" smtClean="0"/>
              <a:t>       seeking access to something under that name is, in fact, the</a:t>
            </a:r>
          </a:p>
          <a:p>
            <a:r>
              <a:rPr lang="en-GB" dirty="0" smtClean="0"/>
              <a:t>       named individual or organization.  A person seeking</a:t>
            </a:r>
          </a:p>
          <a:p>
            <a:r>
              <a:rPr lang="en-GB" dirty="0" smtClean="0"/>
              <a:t>       identification may be a certificate applicant, an applicant for</a:t>
            </a:r>
          </a:p>
          <a:p>
            <a:r>
              <a:rPr lang="en-GB" dirty="0" smtClean="0"/>
              <a:t>       employment in a trusted position within a PKI participant, or a</a:t>
            </a:r>
          </a:p>
          <a:p>
            <a:r>
              <a:rPr lang="en-GB" dirty="0" smtClean="0"/>
              <a:t>       person seeking access to a network or software application, such</a:t>
            </a:r>
          </a:p>
          <a:p>
            <a:r>
              <a:rPr lang="en-GB" dirty="0" smtClean="0"/>
              <a:t>       as a CA administrator seeking access to CA systems.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Dramatis Personae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Subscriber: responsible for certificate</a:t>
            </a:r>
          </a:p>
          <a:p>
            <a:pPr lvl="1"/>
            <a:r>
              <a:rPr lang="en-US" dirty="0" smtClean="0"/>
              <a:t>Creation, handover to Subject, renewal/rekey</a:t>
            </a:r>
          </a:p>
          <a:p>
            <a:r>
              <a:rPr lang="en-US" dirty="0" smtClean="0"/>
              <a:t>Subject: using the certificate</a:t>
            </a:r>
          </a:p>
          <a:p>
            <a:pPr lvl="1"/>
            <a:r>
              <a:rPr lang="en-US" dirty="0" smtClean="0"/>
              <a:t>according to permitted purposes</a:t>
            </a:r>
          </a:p>
          <a:p>
            <a:r>
              <a:rPr lang="en-US" dirty="0" smtClean="0"/>
              <a:t>RA (operator): verifying Subject info</a:t>
            </a:r>
          </a:p>
          <a:p>
            <a:endParaRPr lang="en-US" dirty="0"/>
          </a:p>
          <a:p>
            <a:r>
              <a:rPr lang="en-US" dirty="0" smtClean="0"/>
              <a:t>E.g. personal: Subject == Subscriber;</a:t>
            </a:r>
          </a:p>
          <a:p>
            <a:r>
              <a:rPr lang="en-US" dirty="0" smtClean="0"/>
              <a:t>Host or robot: Subject != Subscriber.</a:t>
            </a:r>
          </a:p>
          <a:p>
            <a:r>
              <a:rPr lang="en-US" dirty="0" smtClean="0"/>
              <a:t>RFC3647 is wrong:</a:t>
            </a:r>
          </a:p>
          <a:p>
            <a:pPr lvl="1"/>
            <a:r>
              <a:rPr lang="en-GB" sz="1900" dirty="0" smtClean="0"/>
              <a:t>Subscriber - A subject of a certificate who is issued a certificate.</a:t>
            </a:r>
            <a:r>
              <a:rPr lang="en-US" sz="3000" dirty="0" smtClean="0"/>
              <a:t> </a:t>
            </a:r>
            <a:endParaRPr lang="en-GB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Keys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Subscriber (= key repository)</a:t>
            </a:r>
          </a:p>
          <a:p>
            <a:pPr lvl="1"/>
            <a:r>
              <a:rPr lang="en-US" dirty="0" smtClean="0"/>
              <a:t>Generates and protects keys</a:t>
            </a:r>
          </a:p>
          <a:p>
            <a:pPr lvl="1"/>
            <a:r>
              <a:rPr lang="en-US" dirty="0" smtClean="0"/>
              <a:t>Ensures that only Subject can use key</a:t>
            </a:r>
          </a:p>
          <a:p>
            <a:r>
              <a:rPr lang="en-US" dirty="0" smtClean="0"/>
              <a:t>Who generates the CSR?</a:t>
            </a:r>
          </a:p>
          <a:p>
            <a:pPr lvl="1"/>
            <a:r>
              <a:rPr lang="en-US" dirty="0" smtClean="0"/>
              <a:t>Repository </a:t>
            </a:r>
            <a:r>
              <a:rPr lang="en-US" i="1" dirty="0" smtClean="0"/>
              <a:t>signs</a:t>
            </a:r>
            <a:r>
              <a:rPr lang="en-US" dirty="0" smtClean="0"/>
              <a:t> stuff, </a:t>
            </a:r>
            <a:r>
              <a:rPr lang="en-US" dirty="0" err="1" smtClean="0"/>
              <a:t>eg</a:t>
            </a:r>
            <a:r>
              <a:rPr lang="en-US" dirty="0" smtClean="0"/>
              <a:t>. proxy </a:t>
            </a:r>
            <a:r>
              <a:rPr lang="en-US" dirty="0" err="1" smtClean="0"/>
              <a:t>certs</a:t>
            </a:r>
            <a:endParaRPr lang="en-US" dirty="0" smtClean="0"/>
          </a:p>
          <a:p>
            <a:pPr lvl="1"/>
            <a:r>
              <a:rPr lang="en-US" dirty="0" smtClean="0"/>
              <a:t>A CSR needs signing, too</a:t>
            </a:r>
          </a:p>
          <a:p>
            <a:pPr lvl="1"/>
            <a:r>
              <a:rPr lang="en-US" dirty="0" smtClean="0"/>
              <a:t>1: Generate CSR with key, ignore the name in the CSR?  User01, User02,...</a:t>
            </a:r>
          </a:p>
          <a:p>
            <a:pPr lvl="1"/>
            <a:r>
              <a:rPr lang="en-US" dirty="0" smtClean="0"/>
              <a:t>2: Let users create their own CSRs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Keys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repository for:</a:t>
            </a:r>
          </a:p>
          <a:p>
            <a:pPr lvl="1"/>
            <a:r>
              <a:rPr lang="en-US" dirty="0" smtClean="0"/>
              <a:t>Key generation – hand over to Subject</a:t>
            </a:r>
          </a:p>
          <a:p>
            <a:pPr lvl="1"/>
            <a:r>
              <a:rPr lang="en-US" dirty="0" smtClean="0"/>
              <a:t>Key generation </a:t>
            </a:r>
            <a:r>
              <a:rPr lang="en-US" i="1" dirty="0" smtClean="0"/>
              <a:t>and</a:t>
            </a:r>
            <a:r>
              <a:rPr lang="en-US" dirty="0" smtClean="0"/>
              <a:t> key archiving</a:t>
            </a:r>
          </a:p>
          <a:p>
            <a:pPr lvl="1"/>
            <a:r>
              <a:rPr lang="en-US" dirty="0" smtClean="0"/>
              <a:t>Archiving and signing service (e.g. proxies)</a:t>
            </a:r>
          </a:p>
          <a:p>
            <a:pPr lvl="1"/>
            <a:r>
              <a:rPr lang="en-US" dirty="0" smtClean="0"/>
              <a:t>Signing, and escrow?</a:t>
            </a:r>
          </a:p>
          <a:p>
            <a:r>
              <a:rPr lang="en-US" dirty="0" smtClean="0"/>
              <a:t>A repository can be many things</a:t>
            </a:r>
          </a:p>
          <a:p>
            <a:pPr lvl="1"/>
            <a:r>
              <a:rPr lang="en-US" dirty="0" smtClean="0"/>
              <a:t>Will it not be best to assume:</a:t>
            </a:r>
          </a:p>
          <a:p>
            <a:pPr lvl="1"/>
            <a:r>
              <a:rPr lang="en-US" dirty="0" smtClean="0"/>
              <a:t>Generation, storage, signing-at-user’s-req.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of Subject represented in DN</a:t>
            </a:r>
          </a:p>
          <a:p>
            <a:pPr lvl="1"/>
            <a:r>
              <a:rPr lang="en-US" dirty="0" smtClean="0"/>
              <a:t>(Using </a:t>
            </a:r>
            <a:r>
              <a:rPr lang="en-US" dirty="0" err="1" smtClean="0"/>
              <a:t>printableString</a:t>
            </a:r>
            <a:r>
              <a:rPr lang="en-US" dirty="0" smtClean="0"/>
              <a:t> encoding)</a:t>
            </a:r>
          </a:p>
          <a:p>
            <a:r>
              <a:rPr lang="en-US" dirty="0" smtClean="0"/>
              <a:t>Subscriber is in possession of private key</a:t>
            </a:r>
          </a:p>
          <a:p>
            <a:r>
              <a:rPr lang="en-US" dirty="0" smtClean="0"/>
              <a:t>Request originates from Subscriber</a:t>
            </a:r>
          </a:p>
          <a:p>
            <a:r>
              <a:rPr lang="en-US" dirty="0" smtClean="0"/>
              <a:t>Subject is </a:t>
            </a:r>
            <a:r>
              <a:rPr lang="en-US" i="1" dirty="0" smtClean="0"/>
              <a:t>entitled</a:t>
            </a:r>
            <a:r>
              <a:rPr lang="en-US" dirty="0" smtClean="0"/>
              <a:t> to a certificate (of given type)</a:t>
            </a:r>
          </a:p>
          <a:p>
            <a:r>
              <a:rPr lang="en-US" dirty="0" smtClean="0"/>
              <a:t>Certificate profile reflects the purpose</a:t>
            </a:r>
          </a:p>
          <a:p>
            <a:r>
              <a:rPr lang="en-US" dirty="0" smtClean="0"/>
              <a:t>Lifetime is right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OID in Cert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 must know how key was generated and protected</a:t>
            </a:r>
          </a:p>
          <a:p>
            <a:r>
              <a:rPr lang="en-US" dirty="0" smtClean="0"/>
              <a:t>Key is subject to CA policies</a:t>
            </a:r>
          </a:p>
          <a:p>
            <a:r>
              <a:rPr lang="en-US" dirty="0" smtClean="0"/>
              <a:t>... how does it know?</a:t>
            </a:r>
          </a:p>
          <a:p>
            <a:r>
              <a:rPr lang="en-US" dirty="0" smtClean="0"/>
              <a:t>An RA must assert it...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RA processes...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Bearing in mind:</a:t>
            </a:r>
          </a:p>
          <a:p>
            <a:pPr lvl="1"/>
            <a:r>
              <a:rPr lang="en-US" dirty="0" smtClean="0"/>
              <a:t>Users, hosts, and users-with-managed-keys</a:t>
            </a:r>
          </a:p>
          <a:p>
            <a:r>
              <a:rPr lang="en-US" dirty="0" smtClean="0"/>
              <a:t>Bearing in mind:</a:t>
            </a:r>
          </a:p>
          <a:p>
            <a:pPr lvl="1"/>
            <a:r>
              <a:rPr lang="en-US" dirty="0" smtClean="0"/>
              <a:t>The differences between MICS, SLCS, and Classic</a:t>
            </a:r>
          </a:p>
          <a:p>
            <a:r>
              <a:rPr lang="en-US" dirty="0" smtClean="0"/>
              <a:t>Bearing in mind:</a:t>
            </a:r>
          </a:p>
          <a:p>
            <a:pPr lvl="1"/>
            <a:r>
              <a:rPr lang="en-US" dirty="0" smtClean="0"/>
              <a:t>Subject, Subscriber, RA are already different roles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Multistage process:</a:t>
            </a:r>
          </a:p>
          <a:p>
            <a:pPr lvl="1"/>
            <a:r>
              <a:rPr lang="en-US" dirty="0" smtClean="0"/>
              <a:t>Identification of Subject</a:t>
            </a:r>
          </a:p>
          <a:p>
            <a:pPr lvl="1"/>
            <a:r>
              <a:rPr lang="en-US" dirty="0" smtClean="0"/>
              <a:t>Recording audit trail of identification (maybe)</a:t>
            </a:r>
          </a:p>
          <a:p>
            <a:pPr lvl="1"/>
            <a:r>
              <a:rPr lang="en-US" dirty="0" smtClean="0"/>
              <a:t>Recording association of identification with request</a:t>
            </a:r>
          </a:p>
          <a:p>
            <a:pPr lvl="1"/>
            <a:r>
              <a:rPr lang="en-US" dirty="0" smtClean="0"/>
              <a:t>Checking Subject </a:t>
            </a:r>
            <a:r>
              <a:rPr lang="en-US" i="1" dirty="0" smtClean="0"/>
              <a:t>entitlement</a:t>
            </a:r>
          </a:p>
          <a:p>
            <a:pPr lvl="1"/>
            <a:r>
              <a:rPr lang="en-US" dirty="0" smtClean="0"/>
              <a:t>Authentication of Subscriber</a:t>
            </a:r>
          </a:p>
          <a:p>
            <a:pPr lvl="1"/>
            <a:r>
              <a:rPr lang="en-US" dirty="0" smtClean="0"/>
              <a:t>Association of Subscriber with request</a:t>
            </a:r>
          </a:p>
          <a:p>
            <a:pPr lvl="1"/>
            <a:r>
              <a:rPr lang="en-US" dirty="0" smtClean="0"/>
              <a:t>Subscriber possessing private key</a:t>
            </a:r>
          </a:p>
          <a:p>
            <a:pPr lvl="1"/>
            <a:r>
              <a:rPr lang="en-US" dirty="0" smtClean="0"/>
              <a:t>Checking protection of private key (maybe)</a:t>
            </a:r>
          </a:p>
          <a:p>
            <a:pPr lvl="1"/>
            <a:r>
              <a:rPr lang="en-US" dirty="0" smtClean="0"/>
              <a:t>Collecting “private questions” (MICS)</a:t>
            </a:r>
          </a:p>
          <a:p>
            <a:r>
              <a:rPr lang="en-US" dirty="0" smtClean="0"/>
              <a:t>And</a:t>
            </a:r>
          </a:p>
          <a:p>
            <a:pPr lvl="1"/>
            <a:r>
              <a:rPr lang="en-US" dirty="0" smtClean="0"/>
              <a:t>Revoking key (cert) when necessary</a:t>
            </a:r>
          </a:p>
          <a:p>
            <a:pPr lvl="1"/>
            <a:r>
              <a:rPr lang="en-US" dirty="0" err="1" smtClean="0"/>
              <a:t>Authorising</a:t>
            </a:r>
            <a:r>
              <a:rPr lang="en-US" dirty="0" smtClean="0"/>
              <a:t> renewals and rekeys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GS Powerpoint template">
  <a:themeElements>
    <a:clrScheme name="Custom 1">
      <a:dk1>
        <a:srgbClr val="FFFFFF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NGStemplate</Template>
  <TotalTime>417</TotalTime>
  <Words>733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NGS Powerpoint template</vt:lpstr>
      <vt:lpstr>Soapbox (S-Series)</vt:lpstr>
      <vt:lpstr>I&amp;A</vt:lpstr>
      <vt:lpstr>Dramatis Personae</vt:lpstr>
      <vt:lpstr>Managed Keys Policy</vt:lpstr>
      <vt:lpstr>Managed Keys Policy</vt:lpstr>
      <vt:lpstr>Certificate Validation</vt:lpstr>
      <vt:lpstr>OID in Cert</vt:lpstr>
      <vt:lpstr>Look at RA processes...</vt:lpstr>
      <vt:lpstr>RA Process</vt:lpstr>
      <vt:lpstr>RA Processes</vt:lpstr>
      <vt:lpstr>Kirkhoff’s Law</vt:lpstr>
      <vt:lpstr>RA Process Features</vt:lpstr>
      <vt:lpstr>What is this about...</vt:lpstr>
      <vt:lpstr>Issuance</vt:lpstr>
      <vt:lpstr>IdM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Soapbox (S-Series)</dc:title>
  <dc:creator>Jens Jensen</dc:creator>
  <cp:lastModifiedBy>Jens Jensen</cp:lastModifiedBy>
  <cp:revision>41</cp:revision>
  <dcterms:created xsi:type="dcterms:W3CDTF">2012-05-08T08:06:47Z</dcterms:created>
  <dcterms:modified xsi:type="dcterms:W3CDTF">2012-05-08T15:11:48Z</dcterms:modified>
</cp:coreProperties>
</file>