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62" r:id="rId9"/>
    <p:sldId id="263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 showGuides="1">
      <p:cViewPr varScale="1">
        <p:scale>
          <a:sx n="86" d="100"/>
          <a:sy n="86" d="100"/>
        </p:scale>
        <p:origin x="-1216" y="-96"/>
      </p:cViewPr>
      <p:guideLst>
        <p:guide orient="horz" pos="2160"/>
        <p:guide pos="287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ga-IE" smtClean="0"/>
              <a:t>Click to edit Master title style</a:t>
            </a:r>
            <a:endParaRPr lang="en-I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ga-IE" smtClean="0"/>
              <a:t>Click to edit Master subtitle style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5E3F7-BB5F-2647-8F5B-07C81ECB20D9}" type="datetimeFigureOut">
              <a:rPr lang="en-US" smtClean="0"/>
              <a:t>2012-05-08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FD499-D69B-B249-99A1-90A64BA0152D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9428772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ga-IE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5E3F7-BB5F-2647-8F5B-07C81ECB20D9}" type="datetimeFigureOut">
              <a:rPr lang="en-US" smtClean="0"/>
              <a:t>2012-05-08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FD499-D69B-B249-99A1-90A64BA0152D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5001833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ga-IE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5E3F7-BB5F-2647-8F5B-07C81ECB20D9}" type="datetimeFigureOut">
              <a:rPr lang="en-US" smtClean="0"/>
              <a:t>2012-05-08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FD499-D69B-B249-99A1-90A64BA0152D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3799764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ga-IE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5E3F7-BB5F-2647-8F5B-07C81ECB20D9}" type="datetimeFigureOut">
              <a:rPr lang="en-US" smtClean="0"/>
              <a:t>2012-05-08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FD499-D69B-B249-99A1-90A64BA0152D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1685327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ga-IE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ga-IE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5E3F7-BB5F-2647-8F5B-07C81ECB20D9}" type="datetimeFigureOut">
              <a:rPr lang="en-US" smtClean="0"/>
              <a:t>2012-05-08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FD499-D69B-B249-99A1-90A64BA0152D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701315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ga-IE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I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I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5E3F7-BB5F-2647-8F5B-07C81ECB20D9}" type="datetimeFigureOut">
              <a:rPr lang="en-US" smtClean="0"/>
              <a:t>2012-05-08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FD499-D69B-B249-99A1-90A64BA0152D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897023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ga-IE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ga-I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I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ga-I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I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5E3F7-BB5F-2647-8F5B-07C81ECB20D9}" type="datetimeFigureOut">
              <a:rPr lang="en-US" smtClean="0"/>
              <a:t>2012-05-08</a:t>
            </a:fld>
            <a:endParaRPr lang="en-I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FD499-D69B-B249-99A1-90A64BA0152D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248049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ga-IE" smtClean="0"/>
              <a:t>Click to edit Master title style</a:t>
            </a:r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5E3F7-BB5F-2647-8F5B-07C81ECB20D9}" type="datetimeFigureOut">
              <a:rPr lang="en-US" smtClean="0"/>
              <a:t>2012-05-08</a:t>
            </a:fld>
            <a:endParaRPr lang="en-I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FD499-D69B-B249-99A1-90A64BA0152D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7230400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5E3F7-BB5F-2647-8F5B-07C81ECB20D9}" type="datetimeFigureOut">
              <a:rPr lang="en-US" smtClean="0"/>
              <a:t>2012-05-08</a:t>
            </a:fld>
            <a:endParaRPr lang="en-I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FD499-D69B-B249-99A1-90A64BA0152D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1970328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ga-IE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ga-I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5E3F7-BB5F-2647-8F5B-07C81ECB20D9}" type="datetimeFigureOut">
              <a:rPr lang="en-US" smtClean="0"/>
              <a:t>2012-05-08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FD499-D69B-B249-99A1-90A64BA0152D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41400453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ga-IE" smtClean="0"/>
              <a:t>Click to edit Master title style</a:t>
            </a:r>
            <a:endParaRPr lang="en-I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ga-I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5E3F7-BB5F-2647-8F5B-07C81ECB20D9}" type="datetimeFigureOut">
              <a:rPr lang="en-US" smtClean="0"/>
              <a:t>2012-05-08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FD499-D69B-B249-99A1-90A64BA0152D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5967219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ga-IE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51212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95E3F7-BB5F-2647-8F5B-07C81ECB20D9}" type="datetimeFigureOut">
              <a:rPr lang="en-US" smtClean="0"/>
              <a:t>2012-05-08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CFD499-D69B-B249-99A1-90A64BA0152D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9542260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IE" dirty="0" smtClean="0"/>
              <a:t>Grid-Ireland CA Update</a:t>
            </a:r>
            <a:endParaRPr lang="en-IE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IE" dirty="0" smtClean="0"/>
              <a:t>David O’Callaghan</a:t>
            </a:r>
          </a:p>
          <a:p>
            <a:r>
              <a:rPr lang="en-IE" dirty="0" smtClean="0"/>
              <a:t>8</a:t>
            </a:r>
            <a:r>
              <a:rPr lang="en-IE" baseline="30000" dirty="0" smtClean="0"/>
              <a:t>th</a:t>
            </a:r>
            <a:r>
              <a:rPr lang="en-IE" dirty="0" smtClean="0"/>
              <a:t> May 2012</a:t>
            </a:r>
          </a:p>
          <a:p>
            <a:r>
              <a:rPr lang="en-IE" dirty="0" smtClean="0"/>
              <a:t>25</a:t>
            </a:r>
            <a:r>
              <a:rPr lang="en-IE" baseline="30000" dirty="0" smtClean="0"/>
              <a:t>th</a:t>
            </a:r>
            <a:r>
              <a:rPr lang="en-IE" dirty="0" smtClean="0"/>
              <a:t> EU Grid PMA Meeting</a:t>
            </a:r>
          </a:p>
          <a:p>
            <a:r>
              <a:rPr lang="en-IE" dirty="0" smtClean="0"/>
              <a:t>SCC, KIT, Karlsruhe, Germany</a:t>
            </a: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15381633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Overview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E" dirty="0" smtClean="0"/>
              <a:t>Practice updates</a:t>
            </a:r>
          </a:p>
          <a:p>
            <a:r>
              <a:rPr lang="en-IE" dirty="0" smtClean="0"/>
              <a:t>Policy updates</a:t>
            </a:r>
          </a:p>
          <a:p>
            <a:r>
              <a:rPr lang="en-IE" dirty="0" smtClean="0"/>
              <a:t>Plans and Issues</a:t>
            </a:r>
          </a:p>
          <a:p>
            <a:r>
              <a:rPr lang="en-IE" smtClean="0"/>
              <a:t>Robots</a:t>
            </a:r>
            <a:endParaRPr lang="en-IE" dirty="0" smtClean="0"/>
          </a:p>
        </p:txBody>
      </p:sp>
    </p:spTree>
    <p:extLst>
      <p:ext uri="{BB962C8B-B14F-4D97-AF65-F5344CB8AC3E}">
        <p14:creationId xmlns:p14="http://schemas.microsoft.com/office/powerpoint/2010/main" val="36421015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smtClean="0"/>
              <a:t>Practice updates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E" smtClean="0"/>
              <a:t>Updated process for adding an RA (i.e. agent)</a:t>
            </a:r>
          </a:p>
          <a:p>
            <a:pPr lvl="1"/>
            <a:r>
              <a:rPr lang="en-IE" smtClean="0"/>
              <a:t>Letter from RA’s superior signed by superior and RA-to-be agreeing to comply with procedures and policy</a:t>
            </a:r>
          </a:p>
          <a:p>
            <a:r>
              <a:rPr lang="en-IE" smtClean="0"/>
              <a:t>RA-CA communication mechanism </a:t>
            </a:r>
          </a:p>
          <a:p>
            <a:pPr lvl="1"/>
            <a:r>
              <a:rPr lang="en-IE" smtClean="0"/>
              <a:t>RA can access web interface via X11 over SSH</a:t>
            </a:r>
          </a:p>
          <a:p>
            <a:r>
              <a:rPr lang="en-IE" smtClean="0"/>
              <a:t>New RA: RA-ICHEC-Galway</a:t>
            </a:r>
          </a:p>
          <a:p>
            <a:pPr lvl="1"/>
            <a:r>
              <a:rPr lang="en-IE" smtClean="0"/>
              <a:t>For Ireland’s national HPC centre / PRACE partner</a:t>
            </a:r>
          </a:p>
          <a:p>
            <a:r>
              <a:rPr lang="en-IE" smtClean="0"/>
              <a:t>Signing CRLs with SHA1</a:t>
            </a:r>
          </a:p>
          <a:p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25237485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Policy Updates</a:t>
            </a:r>
            <a:endParaRPr lang="en-IE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E" dirty="0" smtClean="0"/>
              <a:t>Draft in progress that </a:t>
            </a:r>
          </a:p>
          <a:p>
            <a:pPr lvl="1"/>
            <a:r>
              <a:rPr lang="en-IE" dirty="0"/>
              <a:t>m</a:t>
            </a:r>
            <a:r>
              <a:rPr lang="en-IE" dirty="0" smtClean="0"/>
              <a:t>oves from 2527 to 3647 template</a:t>
            </a:r>
          </a:p>
          <a:p>
            <a:pPr lvl="1"/>
            <a:r>
              <a:rPr lang="en-IE" dirty="0"/>
              <a:t>w</a:t>
            </a:r>
            <a:r>
              <a:rPr lang="en-IE" dirty="0" smtClean="0"/>
              <a:t>ith minimal required changes from current version for compliance.</a:t>
            </a:r>
          </a:p>
          <a:p>
            <a:r>
              <a:rPr lang="en-IE" dirty="0" smtClean="0"/>
              <a:t>Re-writing needed to make it readable and properly use 3647 template</a:t>
            </a:r>
          </a:p>
          <a:p>
            <a:pPr lvl="1"/>
            <a:r>
              <a:rPr lang="en-IE" dirty="0" smtClean="0"/>
              <a:t>Empty sections </a:t>
            </a:r>
          </a:p>
          <a:p>
            <a:pPr lvl="1"/>
            <a:r>
              <a:rPr lang="en-IE" dirty="0" smtClean="0"/>
              <a:t>Information in incorrect sections</a:t>
            </a:r>
          </a:p>
          <a:p>
            <a:r>
              <a:rPr lang="en-IE" dirty="0" smtClean="0"/>
              <a:t>Robots (later…)</a:t>
            </a: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30489312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Plans &amp; Issues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E" dirty="0" smtClean="0"/>
              <a:t>Federated-Identity—assisted Classic CA Prototype</a:t>
            </a:r>
          </a:p>
          <a:p>
            <a:pPr lvl="1"/>
            <a:r>
              <a:rPr lang="en-IE" dirty="0" smtClean="0"/>
              <a:t> fill user registration through  Shib-protected form</a:t>
            </a:r>
          </a:p>
          <a:p>
            <a:r>
              <a:rPr lang="en-IE" dirty="0" smtClean="0"/>
              <a:t>SLCS Prototype</a:t>
            </a:r>
          </a:p>
          <a:p>
            <a:pPr lvl="1"/>
            <a:r>
              <a:rPr lang="en-IE" dirty="0" smtClean="0"/>
              <a:t>Based on MyProxy CA / GridShib CA</a:t>
            </a:r>
          </a:p>
          <a:p>
            <a:r>
              <a:rPr lang="en-IE" dirty="0" smtClean="0"/>
              <a:t>SHA-2 support to be checked…</a:t>
            </a:r>
          </a:p>
          <a:p>
            <a:r>
              <a:rPr lang="en-IE" dirty="0" smtClean="0"/>
              <a:t>Remote identity vetting (e.g. via videoconf)</a:t>
            </a:r>
          </a:p>
        </p:txBody>
      </p:sp>
    </p:spTree>
    <p:extLst>
      <p:ext uri="{BB962C8B-B14F-4D97-AF65-F5344CB8AC3E}">
        <p14:creationId xmlns:p14="http://schemas.microsoft.com/office/powerpoint/2010/main" val="36590036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Robot Certificates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E" dirty="0" smtClean="0"/>
              <a:t>Would like to introduce these for automation, etc. for grid and HPC </a:t>
            </a:r>
          </a:p>
          <a:p>
            <a:r>
              <a:rPr lang="en-IE" dirty="0" smtClean="0"/>
              <a:t>Will follow “Guidelines on IGTF Approved Robots” </a:t>
            </a:r>
          </a:p>
          <a:p>
            <a:pPr lvl="1"/>
            <a:r>
              <a:rPr lang="en-IE" dirty="0" smtClean="0"/>
              <a:t>Assume software </a:t>
            </a:r>
            <a:r>
              <a:rPr lang="en-IE" dirty="0" smtClean="0"/>
              <a:t>tokens (i.e. file-based storage)</a:t>
            </a: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30408323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Robot Certificate Policy Text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b="1" dirty="0"/>
              <a:t>3.2.3 Authentication of individual identity </a:t>
            </a:r>
            <a:endParaRPr lang="en-IE" dirty="0" smtClean="0"/>
          </a:p>
          <a:p>
            <a:pPr marL="514350" indent="-514350">
              <a:buFont typeface="+mj-lt"/>
              <a:buAutoNum type="arabicPeriod"/>
            </a:pPr>
            <a:r>
              <a:rPr lang="en-IE" dirty="0" smtClean="0"/>
              <a:t>The </a:t>
            </a:r>
            <a:r>
              <a:rPr lang="en-IE" dirty="0" smtClean="0"/>
              <a:t>certificate must be requested from the Grid-Ireland RA in person, or be authenticated with a valid personal Grid-Ireland CA certificate;</a:t>
            </a:r>
          </a:p>
          <a:p>
            <a:pPr marL="514350" indent="-514350">
              <a:buFont typeface="+mj-lt"/>
              <a:buAutoNum type="arabicPeriod"/>
            </a:pPr>
            <a:r>
              <a:rPr lang="en-IE" dirty="0" smtClean="0"/>
              <a:t>The certificate request must be preceded by a secure online submission to the Grid-Ireland CA Public Server;</a:t>
            </a:r>
          </a:p>
          <a:p>
            <a:pPr marL="514350" indent="-514350">
              <a:buFont typeface="+mj-lt"/>
              <a:buAutoNum type="arabicPeriod"/>
            </a:pPr>
            <a:r>
              <a:rPr lang="en-IE" dirty="0" smtClean="0"/>
              <a:t>The identity of the Robot certificate owner must be authenticated as for a personal certificate; </a:t>
            </a:r>
          </a:p>
          <a:p>
            <a:pPr marL="514350" indent="-514350">
              <a:buFont typeface="+mj-lt"/>
              <a:buAutoNum type="arabicPeriod"/>
            </a:pPr>
            <a:r>
              <a:rPr lang="en-IE" dirty="0" smtClean="0"/>
              <a:t>The RA must retain a record to allow a Robot certificate to be traced to its owner.</a:t>
            </a:r>
          </a:p>
          <a:p>
            <a:endParaRPr lang="en-IE" dirty="0" smtClean="0"/>
          </a:p>
          <a:p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42045058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Robot Certificate DN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IE" dirty="0" smtClean="0"/>
              <a:t>C=IE, O=Grid-Ireland,</a:t>
            </a:r>
            <a:br>
              <a:rPr lang="en-IE" dirty="0" smtClean="0"/>
            </a:br>
            <a:r>
              <a:rPr lang="en-IE" dirty="0" smtClean="0"/>
              <a:t>OU=</a:t>
            </a:r>
            <a:r>
              <a:rPr lang="en-IE" i="1" dirty="0" smtClean="0">
                <a:solidFill>
                  <a:srgbClr val="008000"/>
                </a:solidFill>
              </a:rPr>
              <a:t>example.ie</a:t>
            </a:r>
            <a:r>
              <a:rPr lang="en-IE" dirty="0" smtClean="0"/>
              <a:t>, L=</a:t>
            </a:r>
            <a:r>
              <a:rPr lang="en-IE" i="1" dirty="0" smtClean="0">
                <a:solidFill>
                  <a:srgbClr val="008000"/>
                </a:solidFill>
              </a:rPr>
              <a:t>RA-TCD</a:t>
            </a:r>
            <a:r>
              <a:rPr lang="en-IE" dirty="0" smtClean="0"/>
              <a:t>,</a:t>
            </a:r>
            <a:br>
              <a:rPr lang="en-IE" dirty="0" smtClean="0"/>
            </a:br>
            <a:r>
              <a:rPr lang="en-IE" dirty="0" smtClean="0"/>
              <a:t>CN=Robot</a:t>
            </a:r>
            <a:r>
              <a:rPr lang="en-IE" dirty="0" smtClean="0">
                <a:solidFill>
                  <a:srgbClr val="FF0000"/>
                </a:solidFill>
              </a:rPr>
              <a:t>:</a:t>
            </a:r>
            <a:r>
              <a:rPr lang="en-IE" dirty="0" smtClean="0"/>
              <a:t> </a:t>
            </a:r>
            <a:r>
              <a:rPr lang="en-IE" i="1" dirty="0" smtClean="0">
                <a:solidFill>
                  <a:srgbClr val="008000"/>
                </a:solidFill>
              </a:rPr>
              <a:t>robot name</a:t>
            </a:r>
            <a:r>
              <a:rPr lang="en-IE" dirty="0" smtClean="0">
                <a:solidFill>
                  <a:srgbClr val="008000"/>
                </a:solidFill>
              </a:rPr>
              <a:t> </a:t>
            </a:r>
            <a:r>
              <a:rPr lang="en-IE" dirty="0" smtClean="0"/>
              <a:t>managed by </a:t>
            </a:r>
            <a:r>
              <a:rPr lang="en-IE" i="1" dirty="0" smtClean="0">
                <a:solidFill>
                  <a:srgbClr val="008000"/>
                </a:solidFill>
              </a:rPr>
              <a:t>owner</a:t>
            </a:r>
          </a:p>
          <a:p>
            <a:r>
              <a:rPr lang="en-IE" dirty="0" smtClean="0">
                <a:solidFill>
                  <a:srgbClr val="008000"/>
                </a:solidFill>
              </a:rPr>
              <a:t>Robot name </a:t>
            </a:r>
            <a:r>
              <a:rPr lang="en-IE" dirty="0" smtClean="0"/>
              <a:t>expresses some intended </a:t>
            </a:r>
            <a:r>
              <a:rPr lang="en-IE" dirty="0" smtClean="0"/>
              <a:t>purpose, e.g. </a:t>
            </a:r>
            <a:r>
              <a:rPr lang="en-IE" dirty="0" smtClean="0"/>
              <a:t>“CMIP5 iRODS LFC client”</a:t>
            </a:r>
            <a:endParaRPr lang="en-IE" dirty="0" smtClean="0"/>
          </a:p>
          <a:p>
            <a:r>
              <a:rPr lang="en-IE" dirty="0" smtClean="0">
                <a:solidFill>
                  <a:srgbClr val="008000"/>
                </a:solidFill>
              </a:rPr>
              <a:t>Owner</a:t>
            </a:r>
            <a:r>
              <a:rPr lang="en-IE" dirty="0" smtClean="0"/>
              <a:t> is email address of persistent group or natural person responsible for </a:t>
            </a:r>
            <a:r>
              <a:rPr lang="en-IE" dirty="0" smtClean="0"/>
              <a:t>robot, e.g. “help@grid.ie” or “david.ocallaghan@cs.tcd.ie”</a:t>
            </a:r>
          </a:p>
          <a:p>
            <a:r>
              <a:rPr lang="en-IE" dirty="0" smtClean="0"/>
              <a:t>May replace </a:t>
            </a:r>
            <a:r>
              <a:rPr lang="en-IE" dirty="0" smtClean="0">
                <a:solidFill>
                  <a:srgbClr val="FF0000"/>
                </a:solidFill>
              </a:rPr>
              <a:t>: </a:t>
            </a:r>
            <a:r>
              <a:rPr lang="en-IE" dirty="0" smtClean="0"/>
              <a:t>with </a:t>
            </a:r>
            <a:r>
              <a:rPr lang="en-IE" dirty="0" smtClean="0">
                <a:solidFill>
                  <a:srgbClr val="008000"/>
                </a:solidFill>
              </a:rPr>
              <a:t>-</a:t>
            </a:r>
            <a:endParaRPr lang="en-IE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27831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Robot Certificate Profile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b="1" dirty="0"/>
              <a:t>Basic Constraints (Critical) </a:t>
            </a:r>
            <a:r>
              <a:rPr lang="en-US" dirty="0"/>
              <a:t>CA:FALSE</a:t>
            </a:r>
            <a:br>
              <a:rPr lang="en-US" dirty="0"/>
            </a:br>
            <a:r>
              <a:rPr lang="en-US" b="1" dirty="0"/>
              <a:t>Key Usage (Critical) </a:t>
            </a:r>
            <a:r>
              <a:rPr lang="en-US" dirty="0"/>
              <a:t>Digital Signature, </a:t>
            </a:r>
            <a:r>
              <a:rPr lang="en-US" dirty="0" smtClean="0"/>
              <a:t>Key </a:t>
            </a:r>
            <a:r>
              <a:rPr lang="en-US" dirty="0" err="1"/>
              <a:t>Encipherment</a:t>
            </a:r>
            <a:r>
              <a:rPr lang="en-US" dirty="0"/>
              <a:t/>
            </a:r>
            <a:br>
              <a:rPr lang="en-US" dirty="0"/>
            </a:br>
            <a:r>
              <a:rPr lang="en-US" b="1" dirty="0"/>
              <a:t>Subject Key Identifier </a:t>
            </a:r>
            <a:r>
              <a:rPr lang="en-US" dirty="0"/>
              <a:t>&lt;subject’s key identifier&gt;</a:t>
            </a:r>
            <a:br>
              <a:rPr lang="en-US" dirty="0"/>
            </a:br>
            <a:r>
              <a:rPr lang="en-US" b="1" dirty="0"/>
              <a:t>Authority Key Identifier </a:t>
            </a:r>
            <a:r>
              <a:rPr lang="en-US" dirty="0" smtClean="0"/>
              <a:t>&lt;</a:t>
            </a:r>
            <a:r>
              <a:rPr lang="en-US" dirty="0" err="1" smtClean="0"/>
              <a:t>auth</a:t>
            </a:r>
            <a:r>
              <a:rPr lang="en-US" dirty="0" smtClean="0"/>
              <a:t> key id&gt;</a:t>
            </a:r>
          </a:p>
          <a:p>
            <a:pPr marL="0" indent="0">
              <a:buNone/>
            </a:pPr>
            <a:r>
              <a:rPr lang="en-US" b="1" dirty="0" smtClean="0"/>
              <a:t>Subject </a:t>
            </a:r>
            <a:r>
              <a:rPr lang="en-US" b="1" dirty="0"/>
              <a:t>Alternative Name </a:t>
            </a:r>
            <a:r>
              <a:rPr lang="en-US" dirty="0"/>
              <a:t>email:</a:t>
            </a:r>
            <a:r>
              <a:rPr lang="en-US" dirty="0" smtClean="0"/>
              <a:t>&lt;owner’s </a:t>
            </a:r>
            <a:r>
              <a:rPr lang="en-US" dirty="0"/>
              <a:t>e-mail address&gt;</a:t>
            </a:r>
            <a:br>
              <a:rPr lang="en-US" dirty="0"/>
            </a:br>
            <a:r>
              <a:rPr lang="en-US" b="1" dirty="0"/>
              <a:t>Issuer Alternative Name </a:t>
            </a:r>
            <a:r>
              <a:rPr lang="en-US" dirty="0" err="1"/>
              <a:t>email:grid-ireland-ca@cs.tcd.ie</a:t>
            </a:r>
            <a:r>
              <a:rPr lang="en-US" dirty="0"/>
              <a:t/>
            </a:r>
            <a:br>
              <a:rPr lang="en-US" dirty="0"/>
            </a:br>
            <a:r>
              <a:rPr lang="en-US" b="1" dirty="0" smtClean="0"/>
              <a:t>Extended Key Usage </a:t>
            </a:r>
            <a:r>
              <a:rPr lang="en-US" dirty="0" err="1" smtClean="0"/>
              <a:t>clientAuth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>Certificate Policies</a:t>
            </a:r>
            <a:br>
              <a:rPr lang="en-US" b="1" dirty="0" smtClean="0"/>
            </a:br>
            <a:r>
              <a:rPr lang="en-US" dirty="0" smtClean="0"/>
              <a:t>(Robots)   1.2.840.113612.5.2.3.3.1 </a:t>
            </a:r>
            <a:br>
              <a:rPr lang="en-US" dirty="0" smtClean="0"/>
            </a:br>
            <a:r>
              <a:rPr lang="en-US" dirty="0" smtClean="0"/>
              <a:t>(PKP Soft) </a:t>
            </a:r>
            <a:r>
              <a:rPr lang="en-US" dirty="0" smtClean="0"/>
              <a:t>1.2.840.113612.5.2.3.1.2.1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94492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338</Words>
  <Application>Microsoft Macintosh PowerPoint</Application>
  <PresentationFormat>On-screen Show (4:3)</PresentationFormat>
  <Paragraphs>51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Grid-Ireland CA Update</vt:lpstr>
      <vt:lpstr>Overview</vt:lpstr>
      <vt:lpstr>Practice updates</vt:lpstr>
      <vt:lpstr>Policy Updates</vt:lpstr>
      <vt:lpstr>Plans &amp; Issues</vt:lpstr>
      <vt:lpstr>Robot Certificates</vt:lpstr>
      <vt:lpstr>Robot Certificate Policy Text</vt:lpstr>
      <vt:lpstr>Robot Certificate DN</vt:lpstr>
      <vt:lpstr>Robot Certificate Profile</vt:lpstr>
    </vt:vector>
  </TitlesOfParts>
  <Company>Trinity College Dublin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Grid-Ireland CA Update</dc:title>
  <dc:creator>David O'Callaghan</dc:creator>
  <cp:lastModifiedBy>David O'Callaghan</cp:lastModifiedBy>
  <cp:revision>6</cp:revision>
  <dcterms:created xsi:type="dcterms:W3CDTF">2012-05-07T16:56:03Z</dcterms:created>
  <dcterms:modified xsi:type="dcterms:W3CDTF">2012-05-08T07:12:11Z</dcterms:modified>
</cp:coreProperties>
</file>